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2"/>
  </p:sldMasterIdLst>
  <p:notesMasterIdLst>
    <p:notesMasterId r:id="rId4"/>
  </p:notesMasterIdLst>
  <p:sldIdLst>
    <p:sldId id="256" r:id="rId3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347"/>
    <a:srgbClr val="FFA725"/>
    <a:srgbClr val="FFCB25"/>
    <a:srgbClr val="FF9900"/>
    <a:srgbClr val="00B8B4"/>
    <a:srgbClr val="008FD6"/>
    <a:srgbClr val="C3D53B"/>
    <a:srgbClr val="B4C72B"/>
    <a:srgbClr val="33CC33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49574C-6FFA-4F60-9A52-B28EA0570374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4E53CD6-CA8D-4B04-92B8-F2217A8180A7}">
      <dgm:prSet phldrT="[Text]" custT="1"/>
      <dgm:spPr>
        <a:solidFill>
          <a:srgbClr val="FFA725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rPr>
            <a:t>Renee Jenkins</a:t>
          </a:r>
        </a:p>
        <a:p>
          <a:r>
            <a:rPr lang="en-US" sz="900" b="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Early Steps Administrator/ IDEA Part C Coordinator</a:t>
          </a:r>
        </a:p>
        <a:p>
          <a:r>
            <a:rPr lang="en-US" sz="9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(Reports to M. Hajdukiewicz. Bureau Chief)</a:t>
          </a:r>
          <a:endParaRPr lang="en-US" sz="9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24AA1E-5DC7-43F6-AC88-CE722D431FCD}" type="parTrans" cxnId="{9BADB8AC-DFDB-4C4D-9712-029AC972A4B8}">
      <dgm:prSet/>
      <dgm:spPr/>
      <dgm:t>
        <a:bodyPr/>
        <a:lstStyle/>
        <a:p>
          <a:endParaRPr lang="en-US"/>
        </a:p>
      </dgm:t>
    </dgm:pt>
    <dgm:pt modelId="{9EB89F3C-AE18-4521-B17D-8A1C7E851EC8}" type="sibTrans" cxnId="{9BADB8AC-DFDB-4C4D-9712-029AC972A4B8}">
      <dgm:prSet/>
      <dgm:spPr/>
      <dgm:t>
        <a:bodyPr/>
        <a:lstStyle/>
        <a:p>
          <a:endParaRPr lang="en-US"/>
        </a:p>
      </dgm:t>
    </dgm:pt>
    <dgm:pt modelId="{97F4E61D-3E26-4F48-A6B6-2785DFAEFD60}">
      <dgm:prSet phldrT="[Text]" custT="1"/>
      <dgm:spPr>
        <a:solidFill>
          <a:srgbClr val="FFFF99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Ken Baino</a:t>
          </a:r>
          <a:br>
            <a: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9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Data Manager</a:t>
          </a:r>
        </a:p>
      </dgm:t>
    </dgm:pt>
    <dgm:pt modelId="{40E42BDD-699C-46D8-9F25-D99D28E44E8F}" type="parTrans" cxnId="{81F31D76-F391-41BC-81FC-FB57462F0989}">
      <dgm:prSet/>
      <dgm:spPr/>
      <dgm:t>
        <a:bodyPr/>
        <a:lstStyle/>
        <a:p>
          <a:endParaRPr lang="en-US"/>
        </a:p>
      </dgm:t>
    </dgm:pt>
    <dgm:pt modelId="{E439FF02-D39D-469B-8A50-7A989972FF62}" type="sibTrans" cxnId="{81F31D76-F391-41BC-81FC-FB57462F0989}">
      <dgm:prSet/>
      <dgm:spPr/>
      <dgm:t>
        <a:bodyPr/>
        <a:lstStyle/>
        <a:p>
          <a:endParaRPr lang="en-US"/>
        </a:p>
      </dgm:t>
    </dgm:pt>
    <dgm:pt modelId="{69F53CA5-B14A-4221-998F-3D855D048A79}">
      <dgm:prSet phldrT="[Text]" custT="1"/>
      <dgm:spPr>
        <a:solidFill>
          <a:srgbClr val="FFFF99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Stephanie McMillon</a:t>
          </a:r>
          <a:br>
            <a: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9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Communications Coordinator</a:t>
          </a:r>
        </a:p>
      </dgm:t>
    </dgm:pt>
    <dgm:pt modelId="{A2460883-AAA9-4DA1-B44E-A80A1E126D0C}" type="parTrans" cxnId="{24F07964-7BA1-4AC4-B276-C5CE2691FBC0}">
      <dgm:prSet/>
      <dgm:spPr/>
      <dgm:t>
        <a:bodyPr/>
        <a:lstStyle/>
        <a:p>
          <a:endParaRPr lang="en-US"/>
        </a:p>
      </dgm:t>
    </dgm:pt>
    <dgm:pt modelId="{158EAFDD-DF42-4606-A200-1469F3B6D48C}" type="sibTrans" cxnId="{24F07964-7BA1-4AC4-B276-C5CE2691FBC0}">
      <dgm:prSet/>
      <dgm:spPr/>
      <dgm:t>
        <a:bodyPr/>
        <a:lstStyle/>
        <a:p>
          <a:endParaRPr lang="en-US"/>
        </a:p>
      </dgm:t>
    </dgm:pt>
    <dgm:pt modelId="{67084E82-6735-4F9C-A4FA-17258F1AA67A}">
      <dgm:prSet phldrT="[Text]" custT="1"/>
      <dgm:spPr>
        <a:solidFill>
          <a:srgbClr val="FFFF99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Lakera Reddick</a:t>
          </a:r>
          <a:b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9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Supervisor, Quality Assurance, Accountability and Monitoring Unit</a:t>
          </a:r>
        </a:p>
      </dgm:t>
    </dgm:pt>
    <dgm:pt modelId="{F0213E36-A52B-4795-BD85-E7ECA54D5721}" type="parTrans" cxnId="{3CBAE884-BA04-4146-BDD1-20E3B2615DF7}">
      <dgm:prSet/>
      <dgm:spPr/>
      <dgm:t>
        <a:bodyPr/>
        <a:lstStyle/>
        <a:p>
          <a:endParaRPr lang="en-US"/>
        </a:p>
      </dgm:t>
    </dgm:pt>
    <dgm:pt modelId="{9D6D19A2-7458-4680-9A87-1369E1FBF93A}" type="sibTrans" cxnId="{3CBAE884-BA04-4146-BDD1-20E3B2615DF7}">
      <dgm:prSet/>
      <dgm:spPr/>
      <dgm:t>
        <a:bodyPr/>
        <a:lstStyle/>
        <a:p>
          <a:endParaRPr lang="en-US"/>
        </a:p>
      </dgm:t>
    </dgm:pt>
    <dgm:pt modelId="{54789D2E-7A24-4C77-8F49-319E91C01F2D}">
      <dgm:prSet custT="1"/>
      <dgm:spPr>
        <a:solidFill>
          <a:srgbClr val="00B8B4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Angela Marcus</a:t>
          </a:r>
          <a:b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9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Quality Assurance and Accountability Consultant</a:t>
          </a:r>
          <a:endParaRPr lang="en-US" sz="900" i="1" dirty="0">
            <a:solidFill>
              <a:schemeClr val="tx1"/>
            </a:solidFill>
          </a:endParaRPr>
        </a:p>
      </dgm:t>
    </dgm:pt>
    <dgm:pt modelId="{1023CA87-A298-40DB-9091-D0C9EC69F5A7}" type="parTrans" cxnId="{5A55F392-0CF1-4EE5-990A-DA14D357FE13}">
      <dgm:prSet/>
      <dgm:spPr/>
      <dgm:t>
        <a:bodyPr/>
        <a:lstStyle/>
        <a:p>
          <a:endParaRPr lang="en-US"/>
        </a:p>
      </dgm:t>
    </dgm:pt>
    <dgm:pt modelId="{37817707-D487-422E-89DF-D056BDE9123A}" type="sibTrans" cxnId="{5A55F392-0CF1-4EE5-990A-DA14D357FE13}">
      <dgm:prSet/>
      <dgm:spPr/>
      <dgm:t>
        <a:bodyPr/>
        <a:lstStyle/>
        <a:p>
          <a:endParaRPr lang="en-US"/>
        </a:p>
      </dgm:t>
    </dgm:pt>
    <dgm:pt modelId="{14E7B6B4-206E-4827-A4D7-6D2C21185D91}">
      <dgm:prSet custT="1"/>
      <dgm:spPr>
        <a:solidFill>
          <a:srgbClr val="00B8B4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Dawn Lynch </a:t>
          </a:r>
          <a:br>
            <a: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9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Quality Assurance and Accountability Consultant</a:t>
          </a:r>
        </a:p>
      </dgm:t>
    </dgm:pt>
    <dgm:pt modelId="{1088F741-3492-42A3-A60B-14ED4D79DFEF}" type="parTrans" cxnId="{45C94D4E-23F6-459C-A963-43AF9B0AF8E1}">
      <dgm:prSet/>
      <dgm:spPr/>
      <dgm:t>
        <a:bodyPr/>
        <a:lstStyle/>
        <a:p>
          <a:endParaRPr lang="en-US"/>
        </a:p>
      </dgm:t>
    </dgm:pt>
    <dgm:pt modelId="{2483130E-D028-4243-95C0-C08D1F652779}" type="sibTrans" cxnId="{45C94D4E-23F6-459C-A963-43AF9B0AF8E1}">
      <dgm:prSet/>
      <dgm:spPr/>
      <dgm:t>
        <a:bodyPr/>
        <a:lstStyle/>
        <a:p>
          <a:endParaRPr lang="en-US"/>
        </a:p>
      </dgm:t>
    </dgm:pt>
    <dgm:pt modelId="{70184881-5910-42D7-B99F-1214527D26AD}">
      <dgm:prSet custT="1"/>
      <dgm:spPr>
        <a:solidFill>
          <a:srgbClr val="FFFF99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Vacant</a:t>
          </a:r>
          <a:b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9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Supervisor, Professional Development and Policy Unit</a:t>
          </a:r>
        </a:p>
      </dgm:t>
    </dgm:pt>
    <dgm:pt modelId="{F7B9156B-6014-4406-9769-F0BED3A43284}" type="parTrans" cxnId="{4400FE6E-7EB4-4432-9858-177EF33D0B23}">
      <dgm:prSet/>
      <dgm:spPr/>
      <dgm:t>
        <a:bodyPr/>
        <a:lstStyle/>
        <a:p>
          <a:endParaRPr lang="en-US"/>
        </a:p>
      </dgm:t>
    </dgm:pt>
    <dgm:pt modelId="{4791DDBD-7274-481C-B347-5CFD7AC79340}" type="sibTrans" cxnId="{4400FE6E-7EB4-4432-9858-177EF33D0B23}">
      <dgm:prSet/>
      <dgm:spPr/>
      <dgm:t>
        <a:bodyPr/>
        <a:lstStyle/>
        <a:p>
          <a:endParaRPr lang="en-US"/>
        </a:p>
      </dgm:t>
    </dgm:pt>
    <dgm:pt modelId="{10706028-76C0-497A-83A9-EBFB46A4F922}">
      <dgm:prSet custT="1"/>
      <dgm:spPr>
        <a:solidFill>
          <a:srgbClr val="00B8B4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Kim Porter</a:t>
          </a:r>
          <a:br>
            <a: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9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Professional Development and Policy Consultant</a:t>
          </a:r>
        </a:p>
      </dgm:t>
    </dgm:pt>
    <dgm:pt modelId="{AF8020A4-08E5-4A4C-BA53-E5891F6BEA2F}" type="parTrans" cxnId="{62BF9D59-3570-4E3D-8ED5-2D3BF00E8682}">
      <dgm:prSet/>
      <dgm:spPr/>
      <dgm:t>
        <a:bodyPr/>
        <a:lstStyle/>
        <a:p>
          <a:endParaRPr lang="en-US"/>
        </a:p>
      </dgm:t>
    </dgm:pt>
    <dgm:pt modelId="{1D775521-38B6-41A5-9E88-FA536844314C}" type="sibTrans" cxnId="{62BF9D59-3570-4E3D-8ED5-2D3BF00E8682}">
      <dgm:prSet/>
      <dgm:spPr/>
      <dgm:t>
        <a:bodyPr/>
        <a:lstStyle/>
        <a:p>
          <a:endParaRPr lang="en-US"/>
        </a:p>
      </dgm:t>
    </dgm:pt>
    <dgm:pt modelId="{9750D28C-6267-4D8F-8D63-16F8D7DDFBB4}">
      <dgm:prSet custT="1"/>
      <dgm:spPr>
        <a:solidFill>
          <a:srgbClr val="00B8B4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Vacant</a:t>
          </a:r>
          <a:br>
            <a: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9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Professional Development and Policy Consultant</a:t>
          </a:r>
          <a:endParaRPr lang="en-US" sz="9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BCCD17-48BE-4535-A001-FE48007E1197}" type="parTrans" cxnId="{DD6763BB-8037-494C-8757-D473B394F2EC}">
      <dgm:prSet/>
      <dgm:spPr/>
      <dgm:t>
        <a:bodyPr/>
        <a:lstStyle/>
        <a:p>
          <a:endParaRPr lang="en-US"/>
        </a:p>
      </dgm:t>
    </dgm:pt>
    <dgm:pt modelId="{A1F2CD41-3B21-46FD-90EF-0F9C6848AC6C}" type="sibTrans" cxnId="{DD6763BB-8037-494C-8757-D473B394F2EC}">
      <dgm:prSet/>
      <dgm:spPr/>
      <dgm:t>
        <a:bodyPr/>
        <a:lstStyle/>
        <a:p>
          <a:endParaRPr lang="en-US"/>
        </a:p>
      </dgm:t>
    </dgm:pt>
    <dgm:pt modelId="{2B0A182C-9238-4DC6-9326-5D81670201CA}">
      <dgm:prSet custT="1"/>
      <dgm:spPr>
        <a:solidFill>
          <a:srgbClr val="00B8B4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Vacant</a:t>
          </a:r>
          <a:br>
            <a: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9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Professional Development and Policy Consultant</a:t>
          </a:r>
          <a:endParaRPr lang="en-US" sz="9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936BBD-2285-4969-82A5-B9D500F798B9}" type="parTrans" cxnId="{7CCCABDA-D890-4DA2-A9FA-E64E5D9104FC}">
      <dgm:prSet/>
      <dgm:spPr/>
      <dgm:t>
        <a:bodyPr/>
        <a:lstStyle/>
        <a:p>
          <a:endParaRPr lang="en-US"/>
        </a:p>
      </dgm:t>
    </dgm:pt>
    <dgm:pt modelId="{89C23672-6C56-4E6C-8310-731094DC325E}" type="sibTrans" cxnId="{7CCCABDA-D890-4DA2-A9FA-E64E5D9104FC}">
      <dgm:prSet/>
      <dgm:spPr/>
      <dgm:t>
        <a:bodyPr/>
        <a:lstStyle/>
        <a:p>
          <a:endParaRPr lang="en-US"/>
        </a:p>
      </dgm:t>
    </dgm:pt>
    <dgm:pt modelId="{6F119418-4736-459F-86F4-5D3B87F4A58F}">
      <dgm:prSet custT="1"/>
      <dgm:spPr>
        <a:solidFill>
          <a:srgbClr val="00B8B4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Marie Nashatker</a:t>
          </a:r>
          <a:br>
            <a: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9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Quality Assurance and Accountability Consultant</a:t>
          </a:r>
          <a:endParaRPr lang="en-US" sz="9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135DD3-F925-4BE3-9654-3F436D2EE2A6}" type="parTrans" cxnId="{C1AC242F-0ABA-43D5-AD3D-D5D51CD98ADE}">
      <dgm:prSet/>
      <dgm:spPr/>
      <dgm:t>
        <a:bodyPr/>
        <a:lstStyle/>
        <a:p>
          <a:endParaRPr lang="en-US"/>
        </a:p>
      </dgm:t>
    </dgm:pt>
    <dgm:pt modelId="{D8550A28-ECC9-41EC-9493-174682874A19}" type="sibTrans" cxnId="{C1AC242F-0ABA-43D5-AD3D-D5D51CD98ADE}">
      <dgm:prSet/>
      <dgm:spPr/>
      <dgm:t>
        <a:bodyPr/>
        <a:lstStyle/>
        <a:p>
          <a:endParaRPr lang="en-US"/>
        </a:p>
      </dgm:t>
    </dgm:pt>
    <dgm:pt modelId="{E6B039BB-BC73-4F25-80C9-AE8DAC606148}">
      <dgm:prSet custT="1"/>
      <dgm:spPr>
        <a:solidFill>
          <a:srgbClr val="FFFF99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Kelly Rogers</a:t>
          </a:r>
          <a:br>
            <a: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9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Special Projects Coordinator</a:t>
          </a:r>
          <a:r>
            <a:rPr lang="en-US" sz="900" i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/ State </a:t>
          </a:r>
          <a:r>
            <a:rPr lang="en-US" sz="9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Parent Consultant</a:t>
          </a:r>
          <a:endParaRPr lang="en-US" sz="9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62CECB-0170-48E9-9AAF-73632E436E62}" type="parTrans" cxnId="{C5B2932D-DEF6-4FD0-A32D-5C3704BB610F}">
      <dgm:prSet/>
      <dgm:spPr/>
      <dgm:t>
        <a:bodyPr/>
        <a:lstStyle/>
        <a:p>
          <a:endParaRPr lang="en-US"/>
        </a:p>
      </dgm:t>
    </dgm:pt>
    <dgm:pt modelId="{5E882FAF-AD4D-46AB-A04E-9F42899EF571}" type="sibTrans" cxnId="{C5B2932D-DEF6-4FD0-A32D-5C3704BB610F}">
      <dgm:prSet/>
      <dgm:spPr/>
      <dgm:t>
        <a:bodyPr/>
        <a:lstStyle/>
        <a:p>
          <a:endParaRPr lang="en-US"/>
        </a:p>
      </dgm:t>
    </dgm:pt>
    <dgm:pt modelId="{455E7C13-73DB-4FF3-B999-32859DE89BBA}" type="pres">
      <dgm:prSet presAssocID="{C049574C-6FFA-4F60-9A52-B28EA057037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BC6ECF6-E33F-4E13-9B9D-3B4F711BE081}" type="pres">
      <dgm:prSet presAssocID="{24E53CD6-CA8D-4B04-92B8-F2217A8180A7}" presName="hierRoot1" presStyleCnt="0">
        <dgm:presLayoutVars>
          <dgm:hierBranch val="init"/>
        </dgm:presLayoutVars>
      </dgm:prSet>
      <dgm:spPr/>
    </dgm:pt>
    <dgm:pt modelId="{F82C9C47-A0BA-4F71-920E-434638EFDC78}" type="pres">
      <dgm:prSet presAssocID="{24E53CD6-CA8D-4B04-92B8-F2217A8180A7}" presName="rootComposite1" presStyleCnt="0"/>
      <dgm:spPr/>
    </dgm:pt>
    <dgm:pt modelId="{70DB223B-B533-4EA9-B839-F3134B1D6E52}" type="pres">
      <dgm:prSet presAssocID="{24E53CD6-CA8D-4B04-92B8-F2217A8180A7}" presName="rootText1" presStyleLbl="node0" presStyleIdx="0" presStyleCnt="1" custScaleY="164355">
        <dgm:presLayoutVars>
          <dgm:chPref val="3"/>
        </dgm:presLayoutVars>
      </dgm:prSet>
      <dgm:spPr/>
    </dgm:pt>
    <dgm:pt modelId="{AFF3BEFB-85E7-4958-BCF8-ADB5F4E37F7D}" type="pres">
      <dgm:prSet presAssocID="{24E53CD6-CA8D-4B04-92B8-F2217A8180A7}" presName="rootConnector1" presStyleLbl="node1" presStyleIdx="0" presStyleCnt="0"/>
      <dgm:spPr/>
    </dgm:pt>
    <dgm:pt modelId="{E059C471-5440-42C9-8D99-B84B1DD5836B}" type="pres">
      <dgm:prSet presAssocID="{24E53CD6-CA8D-4B04-92B8-F2217A8180A7}" presName="hierChild2" presStyleCnt="0"/>
      <dgm:spPr/>
    </dgm:pt>
    <dgm:pt modelId="{5E0B9845-2535-4680-9526-83CCB130407A}" type="pres">
      <dgm:prSet presAssocID="{40E42BDD-699C-46D8-9F25-D99D28E44E8F}" presName="Name64" presStyleLbl="parChTrans1D2" presStyleIdx="0" presStyleCnt="5"/>
      <dgm:spPr/>
    </dgm:pt>
    <dgm:pt modelId="{E44EFB10-FEB3-4DCC-A886-2CABAE10CB44}" type="pres">
      <dgm:prSet presAssocID="{97F4E61D-3E26-4F48-A6B6-2785DFAEFD60}" presName="hierRoot2" presStyleCnt="0">
        <dgm:presLayoutVars>
          <dgm:hierBranch val="l"/>
        </dgm:presLayoutVars>
      </dgm:prSet>
      <dgm:spPr/>
    </dgm:pt>
    <dgm:pt modelId="{0FEB62C9-7F9B-4BE9-9540-73ACC8FA76E8}" type="pres">
      <dgm:prSet presAssocID="{97F4E61D-3E26-4F48-A6B6-2785DFAEFD60}" presName="rootComposite" presStyleCnt="0"/>
      <dgm:spPr/>
    </dgm:pt>
    <dgm:pt modelId="{7BD07858-0B76-4F10-9F52-5606A5EB69FD}" type="pres">
      <dgm:prSet presAssocID="{97F4E61D-3E26-4F48-A6B6-2785DFAEFD60}" presName="rootText" presStyleLbl="node2" presStyleIdx="0" presStyleCnt="5" custScaleY="161618">
        <dgm:presLayoutVars>
          <dgm:chPref val="3"/>
        </dgm:presLayoutVars>
      </dgm:prSet>
      <dgm:spPr/>
    </dgm:pt>
    <dgm:pt modelId="{6E45BF53-3755-4E06-841D-D3FC25C199E1}" type="pres">
      <dgm:prSet presAssocID="{97F4E61D-3E26-4F48-A6B6-2785DFAEFD60}" presName="rootConnector" presStyleLbl="node2" presStyleIdx="0" presStyleCnt="5"/>
      <dgm:spPr/>
    </dgm:pt>
    <dgm:pt modelId="{63736718-6618-4E3D-B282-C0503F6603A5}" type="pres">
      <dgm:prSet presAssocID="{97F4E61D-3E26-4F48-A6B6-2785DFAEFD60}" presName="hierChild4" presStyleCnt="0"/>
      <dgm:spPr/>
    </dgm:pt>
    <dgm:pt modelId="{0637DA00-D7A1-4C57-BEFA-F73ED33B12AE}" type="pres">
      <dgm:prSet presAssocID="{97F4E61D-3E26-4F48-A6B6-2785DFAEFD60}" presName="hierChild5" presStyleCnt="0"/>
      <dgm:spPr/>
    </dgm:pt>
    <dgm:pt modelId="{D716274E-1F73-40B3-BAE7-E86ACC5593BD}" type="pres">
      <dgm:prSet presAssocID="{4762CECB-0170-48E9-9AAF-73632E436E62}" presName="Name64" presStyleLbl="parChTrans1D2" presStyleIdx="1" presStyleCnt="5"/>
      <dgm:spPr/>
    </dgm:pt>
    <dgm:pt modelId="{A28FBA48-0199-4FC7-912C-0846A99A8ACF}" type="pres">
      <dgm:prSet presAssocID="{E6B039BB-BC73-4F25-80C9-AE8DAC606148}" presName="hierRoot2" presStyleCnt="0">
        <dgm:presLayoutVars>
          <dgm:hierBranch val="init"/>
        </dgm:presLayoutVars>
      </dgm:prSet>
      <dgm:spPr/>
    </dgm:pt>
    <dgm:pt modelId="{A6F4A73F-D8C1-461F-A0B1-CBE9204460D0}" type="pres">
      <dgm:prSet presAssocID="{E6B039BB-BC73-4F25-80C9-AE8DAC606148}" presName="rootComposite" presStyleCnt="0"/>
      <dgm:spPr/>
    </dgm:pt>
    <dgm:pt modelId="{19D4C454-AC9A-4931-9287-A1DF248BF9BC}" type="pres">
      <dgm:prSet presAssocID="{E6B039BB-BC73-4F25-80C9-AE8DAC606148}" presName="rootText" presStyleLbl="node2" presStyleIdx="1" presStyleCnt="5" custScaleY="153674">
        <dgm:presLayoutVars>
          <dgm:chPref val="3"/>
        </dgm:presLayoutVars>
      </dgm:prSet>
      <dgm:spPr/>
    </dgm:pt>
    <dgm:pt modelId="{DE322774-FF13-4E92-BC56-652BD63930EB}" type="pres">
      <dgm:prSet presAssocID="{E6B039BB-BC73-4F25-80C9-AE8DAC606148}" presName="rootConnector" presStyleLbl="node2" presStyleIdx="1" presStyleCnt="5"/>
      <dgm:spPr/>
    </dgm:pt>
    <dgm:pt modelId="{E73AC547-4868-4BAE-BA23-D1E1B5D5D7C8}" type="pres">
      <dgm:prSet presAssocID="{E6B039BB-BC73-4F25-80C9-AE8DAC606148}" presName="hierChild4" presStyleCnt="0"/>
      <dgm:spPr/>
    </dgm:pt>
    <dgm:pt modelId="{BC6F2C3B-B830-4EAF-8B3C-470401BCE518}" type="pres">
      <dgm:prSet presAssocID="{E6B039BB-BC73-4F25-80C9-AE8DAC606148}" presName="hierChild5" presStyleCnt="0"/>
      <dgm:spPr/>
    </dgm:pt>
    <dgm:pt modelId="{D7E518F4-A03D-48B3-BB07-3063FC71CE01}" type="pres">
      <dgm:prSet presAssocID="{A2460883-AAA9-4DA1-B44E-A80A1E126D0C}" presName="Name64" presStyleLbl="parChTrans1D2" presStyleIdx="2" presStyleCnt="5"/>
      <dgm:spPr/>
    </dgm:pt>
    <dgm:pt modelId="{865F2AD6-157C-4C1E-9995-305E17DD0A76}" type="pres">
      <dgm:prSet presAssocID="{69F53CA5-B14A-4221-998F-3D855D048A79}" presName="hierRoot2" presStyleCnt="0">
        <dgm:presLayoutVars>
          <dgm:hierBranch val="l"/>
        </dgm:presLayoutVars>
      </dgm:prSet>
      <dgm:spPr/>
    </dgm:pt>
    <dgm:pt modelId="{22B4871B-1377-4790-AEFE-866EFD3A402E}" type="pres">
      <dgm:prSet presAssocID="{69F53CA5-B14A-4221-998F-3D855D048A79}" presName="rootComposite" presStyleCnt="0"/>
      <dgm:spPr/>
    </dgm:pt>
    <dgm:pt modelId="{522B7EAB-F313-449E-8A76-BEDE23BCCD34}" type="pres">
      <dgm:prSet presAssocID="{69F53CA5-B14A-4221-998F-3D855D048A79}" presName="rootText" presStyleLbl="node2" presStyleIdx="2" presStyleCnt="5" custScaleY="149179" custLinFactNeighborX="410" custLinFactNeighborY="-11830">
        <dgm:presLayoutVars>
          <dgm:chPref val="3"/>
        </dgm:presLayoutVars>
      </dgm:prSet>
      <dgm:spPr/>
    </dgm:pt>
    <dgm:pt modelId="{A7041830-B3A6-4C61-823F-66F21DC16611}" type="pres">
      <dgm:prSet presAssocID="{69F53CA5-B14A-4221-998F-3D855D048A79}" presName="rootConnector" presStyleLbl="node2" presStyleIdx="2" presStyleCnt="5"/>
      <dgm:spPr/>
    </dgm:pt>
    <dgm:pt modelId="{28665315-FCEA-4528-BF37-D42611FE49B0}" type="pres">
      <dgm:prSet presAssocID="{69F53CA5-B14A-4221-998F-3D855D048A79}" presName="hierChild4" presStyleCnt="0"/>
      <dgm:spPr/>
    </dgm:pt>
    <dgm:pt modelId="{3FB87047-A480-458D-89B2-A08A2A1ED8E7}" type="pres">
      <dgm:prSet presAssocID="{69F53CA5-B14A-4221-998F-3D855D048A79}" presName="hierChild5" presStyleCnt="0"/>
      <dgm:spPr/>
    </dgm:pt>
    <dgm:pt modelId="{63EE701F-2BF8-4614-B005-6B2875FE8A7D}" type="pres">
      <dgm:prSet presAssocID="{F0213E36-A52B-4795-BD85-E7ECA54D5721}" presName="Name64" presStyleLbl="parChTrans1D2" presStyleIdx="3" presStyleCnt="5"/>
      <dgm:spPr/>
    </dgm:pt>
    <dgm:pt modelId="{E575FC27-9AFE-428C-8637-D34334839FBC}" type="pres">
      <dgm:prSet presAssocID="{67084E82-6735-4F9C-A4FA-17258F1AA67A}" presName="hierRoot2" presStyleCnt="0">
        <dgm:presLayoutVars>
          <dgm:hierBranch val="l"/>
        </dgm:presLayoutVars>
      </dgm:prSet>
      <dgm:spPr/>
    </dgm:pt>
    <dgm:pt modelId="{4B1EB45F-4B80-427B-B91E-680144EA0552}" type="pres">
      <dgm:prSet presAssocID="{67084E82-6735-4F9C-A4FA-17258F1AA67A}" presName="rootComposite" presStyleCnt="0"/>
      <dgm:spPr/>
    </dgm:pt>
    <dgm:pt modelId="{B3121DCC-B322-4E8D-B1C4-113003695FAC}" type="pres">
      <dgm:prSet presAssocID="{67084E82-6735-4F9C-A4FA-17258F1AA67A}" presName="rootText" presStyleLbl="node2" presStyleIdx="3" presStyleCnt="5" custScaleY="149383">
        <dgm:presLayoutVars>
          <dgm:chPref val="3"/>
        </dgm:presLayoutVars>
      </dgm:prSet>
      <dgm:spPr/>
    </dgm:pt>
    <dgm:pt modelId="{F242AB19-2201-41D4-A107-AD8C00A17CD5}" type="pres">
      <dgm:prSet presAssocID="{67084E82-6735-4F9C-A4FA-17258F1AA67A}" presName="rootConnector" presStyleLbl="node2" presStyleIdx="3" presStyleCnt="5"/>
      <dgm:spPr/>
    </dgm:pt>
    <dgm:pt modelId="{59EA52D4-BD38-4E96-9215-4293D0BCFF0C}" type="pres">
      <dgm:prSet presAssocID="{67084E82-6735-4F9C-A4FA-17258F1AA67A}" presName="hierChild4" presStyleCnt="0"/>
      <dgm:spPr/>
    </dgm:pt>
    <dgm:pt modelId="{96B6B87A-6617-49AA-9BC2-CE80796F8010}" type="pres">
      <dgm:prSet presAssocID="{1023CA87-A298-40DB-9091-D0C9EC69F5A7}" presName="Name52" presStyleLbl="parChTrans1D3" presStyleIdx="0" presStyleCnt="6"/>
      <dgm:spPr/>
    </dgm:pt>
    <dgm:pt modelId="{2CD8D81A-5F3F-4509-87CF-F048DE7D6150}" type="pres">
      <dgm:prSet presAssocID="{54789D2E-7A24-4C77-8F49-319E91C01F2D}" presName="hierRoot2" presStyleCnt="0">
        <dgm:presLayoutVars>
          <dgm:hierBranch val="init"/>
        </dgm:presLayoutVars>
      </dgm:prSet>
      <dgm:spPr/>
    </dgm:pt>
    <dgm:pt modelId="{4C8EA55F-52E0-444A-988F-3CD55913E8CC}" type="pres">
      <dgm:prSet presAssocID="{54789D2E-7A24-4C77-8F49-319E91C01F2D}" presName="rootComposite" presStyleCnt="0"/>
      <dgm:spPr/>
    </dgm:pt>
    <dgm:pt modelId="{251DF432-F1D3-47C6-873F-15A16F2D38F4}" type="pres">
      <dgm:prSet presAssocID="{54789D2E-7A24-4C77-8F49-319E91C01F2D}" presName="rootText" presStyleLbl="node3" presStyleIdx="0" presStyleCnt="6" custScaleY="137298">
        <dgm:presLayoutVars>
          <dgm:chPref val="3"/>
        </dgm:presLayoutVars>
      </dgm:prSet>
      <dgm:spPr/>
    </dgm:pt>
    <dgm:pt modelId="{96D96BC3-1ABB-43B7-9B2E-C0DB012A699B}" type="pres">
      <dgm:prSet presAssocID="{54789D2E-7A24-4C77-8F49-319E91C01F2D}" presName="rootConnector" presStyleLbl="node3" presStyleIdx="0" presStyleCnt="6"/>
      <dgm:spPr/>
    </dgm:pt>
    <dgm:pt modelId="{378F694D-A79A-4C56-8CC5-9D5D650EB672}" type="pres">
      <dgm:prSet presAssocID="{54789D2E-7A24-4C77-8F49-319E91C01F2D}" presName="hierChild4" presStyleCnt="0"/>
      <dgm:spPr/>
    </dgm:pt>
    <dgm:pt modelId="{807A191B-2824-44B5-94B0-4622C04A5A9A}" type="pres">
      <dgm:prSet presAssocID="{54789D2E-7A24-4C77-8F49-319E91C01F2D}" presName="hierChild5" presStyleCnt="0"/>
      <dgm:spPr/>
    </dgm:pt>
    <dgm:pt modelId="{656BE011-6E48-41B8-94AF-6E4611EDAF34}" type="pres">
      <dgm:prSet presAssocID="{1088F741-3492-42A3-A60B-14ED4D79DFEF}" presName="Name52" presStyleLbl="parChTrans1D3" presStyleIdx="1" presStyleCnt="6"/>
      <dgm:spPr/>
    </dgm:pt>
    <dgm:pt modelId="{C9152B5C-49BD-4EDF-8DC2-BFB10F696471}" type="pres">
      <dgm:prSet presAssocID="{14E7B6B4-206E-4827-A4D7-6D2C21185D91}" presName="hierRoot2" presStyleCnt="0">
        <dgm:presLayoutVars>
          <dgm:hierBranch val="init"/>
        </dgm:presLayoutVars>
      </dgm:prSet>
      <dgm:spPr/>
    </dgm:pt>
    <dgm:pt modelId="{277593CA-BF93-40C7-A53C-D6E17F28A72C}" type="pres">
      <dgm:prSet presAssocID="{14E7B6B4-206E-4827-A4D7-6D2C21185D91}" presName="rootComposite" presStyleCnt="0"/>
      <dgm:spPr/>
    </dgm:pt>
    <dgm:pt modelId="{C38B467B-E634-41B8-B6C8-0E36204E3D69}" type="pres">
      <dgm:prSet presAssocID="{14E7B6B4-206E-4827-A4D7-6D2C21185D91}" presName="rootText" presStyleLbl="node3" presStyleIdx="1" presStyleCnt="6" custScaleY="137368">
        <dgm:presLayoutVars>
          <dgm:chPref val="3"/>
        </dgm:presLayoutVars>
      </dgm:prSet>
      <dgm:spPr/>
    </dgm:pt>
    <dgm:pt modelId="{46E1DEF6-45DB-4BD1-B9A8-9AA9295D9D34}" type="pres">
      <dgm:prSet presAssocID="{14E7B6B4-206E-4827-A4D7-6D2C21185D91}" presName="rootConnector" presStyleLbl="node3" presStyleIdx="1" presStyleCnt="6"/>
      <dgm:spPr/>
    </dgm:pt>
    <dgm:pt modelId="{4337461A-E259-402B-A81E-D006C4E313DB}" type="pres">
      <dgm:prSet presAssocID="{14E7B6B4-206E-4827-A4D7-6D2C21185D91}" presName="hierChild4" presStyleCnt="0"/>
      <dgm:spPr/>
    </dgm:pt>
    <dgm:pt modelId="{DB71B4AF-0214-4BF8-9778-AEC5D5C96CC3}" type="pres">
      <dgm:prSet presAssocID="{14E7B6B4-206E-4827-A4D7-6D2C21185D91}" presName="hierChild5" presStyleCnt="0"/>
      <dgm:spPr/>
    </dgm:pt>
    <dgm:pt modelId="{CF2FBD0B-B815-41DF-9CE2-DE34740F923F}" type="pres">
      <dgm:prSet presAssocID="{5F135DD3-F925-4BE3-9654-3F436D2EE2A6}" presName="Name52" presStyleLbl="parChTrans1D3" presStyleIdx="2" presStyleCnt="6"/>
      <dgm:spPr/>
    </dgm:pt>
    <dgm:pt modelId="{12D0E14C-9966-4DB3-99FE-190BEBC150BE}" type="pres">
      <dgm:prSet presAssocID="{6F119418-4736-459F-86F4-5D3B87F4A58F}" presName="hierRoot2" presStyleCnt="0">
        <dgm:presLayoutVars>
          <dgm:hierBranch val="init"/>
        </dgm:presLayoutVars>
      </dgm:prSet>
      <dgm:spPr/>
    </dgm:pt>
    <dgm:pt modelId="{849783EC-43C6-4339-891A-857EE5EA7BAD}" type="pres">
      <dgm:prSet presAssocID="{6F119418-4736-459F-86F4-5D3B87F4A58F}" presName="rootComposite" presStyleCnt="0"/>
      <dgm:spPr/>
    </dgm:pt>
    <dgm:pt modelId="{C191146A-8B1E-4B51-A471-4CC434F056A4}" type="pres">
      <dgm:prSet presAssocID="{6F119418-4736-459F-86F4-5D3B87F4A58F}" presName="rootText" presStyleLbl="node3" presStyleIdx="2" presStyleCnt="6" custScaleY="146024">
        <dgm:presLayoutVars>
          <dgm:chPref val="3"/>
        </dgm:presLayoutVars>
      </dgm:prSet>
      <dgm:spPr/>
    </dgm:pt>
    <dgm:pt modelId="{E7E08A03-89E7-4E7B-BD9A-8D9862A75B62}" type="pres">
      <dgm:prSet presAssocID="{6F119418-4736-459F-86F4-5D3B87F4A58F}" presName="rootConnector" presStyleLbl="node3" presStyleIdx="2" presStyleCnt="6"/>
      <dgm:spPr/>
    </dgm:pt>
    <dgm:pt modelId="{01D70AA1-0FCD-4004-80F9-D785C10F259E}" type="pres">
      <dgm:prSet presAssocID="{6F119418-4736-459F-86F4-5D3B87F4A58F}" presName="hierChild4" presStyleCnt="0"/>
      <dgm:spPr/>
    </dgm:pt>
    <dgm:pt modelId="{7783AD07-F414-4336-B50F-6E0CA63B790E}" type="pres">
      <dgm:prSet presAssocID="{6F119418-4736-459F-86F4-5D3B87F4A58F}" presName="hierChild5" presStyleCnt="0"/>
      <dgm:spPr/>
    </dgm:pt>
    <dgm:pt modelId="{CE96978D-DC90-46F0-979B-8DF3F2BF8607}" type="pres">
      <dgm:prSet presAssocID="{67084E82-6735-4F9C-A4FA-17258F1AA67A}" presName="hierChild5" presStyleCnt="0"/>
      <dgm:spPr/>
    </dgm:pt>
    <dgm:pt modelId="{7CA900AA-4DFF-47A1-BA80-9E53BD09889A}" type="pres">
      <dgm:prSet presAssocID="{F7B9156B-6014-4406-9769-F0BED3A43284}" presName="Name64" presStyleLbl="parChTrans1D2" presStyleIdx="4" presStyleCnt="5"/>
      <dgm:spPr/>
    </dgm:pt>
    <dgm:pt modelId="{74425E9D-FC52-4EB7-AF03-B9AA82E1A71F}" type="pres">
      <dgm:prSet presAssocID="{70184881-5910-42D7-B99F-1214527D26AD}" presName="hierRoot2" presStyleCnt="0">
        <dgm:presLayoutVars>
          <dgm:hierBranch val="l"/>
        </dgm:presLayoutVars>
      </dgm:prSet>
      <dgm:spPr/>
    </dgm:pt>
    <dgm:pt modelId="{539689FB-8CB6-412F-ADEE-5C364AC1CD45}" type="pres">
      <dgm:prSet presAssocID="{70184881-5910-42D7-B99F-1214527D26AD}" presName="rootComposite" presStyleCnt="0"/>
      <dgm:spPr/>
    </dgm:pt>
    <dgm:pt modelId="{347AE624-3C77-4062-987A-8AA11C987659}" type="pres">
      <dgm:prSet presAssocID="{70184881-5910-42D7-B99F-1214527D26AD}" presName="rootText" presStyleLbl="node2" presStyleIdx="4" presStyleCnt="5" custScaleY="180507">
        <dgm:presLayoutVars>
          <dgm:chPref val="3"/>
        </dgm:presLayoutVars>
      </dgm:prSet>
      <dgm:spPr/>
    </dgm:pt>
    <dgm:pt modelId="{ED0F7B54-8EB0-4B91-A4F2-286F0EBB4429}" type="pres">
      <dgm:prSet presAssocID="{70184881-5910-42D7-B99F-1214527D26AD}" presName="rootConnector" presStyleLbl="node2" presStyleIdx="4" presStyleCnt="5"/>
      <dgm:spPr/>
    </dgm:pt>
    <dgm:pt modelId="{EF447B1F-19E3-42A1-AA11-75BDD09AA479}" type="pres">
      <dgm:prSet presAssocID="{70184881-5910-42D7-B99F-1214527D26AD}" presName="hierChild4" presStyleCnt="0"/>
      <dgm:spPr/>
    </dgm:pt>
    <dgm:pt modelId="{BC551935-F264-4278-94FA-E94F0AC7A686}" type="pres">
      <dgm:prSet presAssocID="{AF8020A4-08E5-4A4C-BA53-E5891F6BEA2F}" presName="Name52" presStyleLbl="parChTrans1D3" presStyleIdx="3" presStyleCnt="6"/>
      <dgm:spPr/>
    </dgm:pt>
    <dgm:pt modelId="{A9BB34E8-AE18-44D4-92D1-269DDB7E9F0C}" type="pres">
      <dgm:prSet presAssocID="{10706028-76C0-497A-83A9-EBFB46A4F922}" presName="hierRoot2" presStyleCnt="0">
        <dgm:presLayoutVars>
          <dgm:hierBranch val="init"/>
        </dgm:presLayoutVars>
      </dgm:prSet>
      <dgm:spPr/>
    </dgm:pt>
    <dgm:pt modelId="{25234AE7-4C21-4338-8328-59BAC954276D}" type="pres">
      <dgm:prSet presAssocID="{10706028-76C0-497A-83A9-EBFB46A4F922}" presName="rootComposite" presStyleCnt="0"/>
      <dgm:spPr/>
    </dgm:pt>
    <dgm:pt modelId="{5657FCAB-7B2B-460D-8A41-2563A541D882}" type="pres">
      <dgm:prSet presAssocID="{10706028-76C0-497A-83A9-EBFB46A4F922}" presName="rootText" presStyleLbl="node3" presStyleIdx="3" presStyleCnt="6" custScaleY="132642">
        <dgm:presLayoutVars>
          <dgm:chPref val="3"/>
        </dgm:presLayoutVars>
      </dgm:prSet>
      <dgm:spPr/>
    </dgm:pt>
    <dgm:pt modelId="{8B062AB7-A4A6-4C80-8BB4-25FDABC19C48}" type="pres">
      <dgm:prSet presAssocID="{10706028-76C0-497A-83A9-EBFB46A4F922}" presName="rootConnector" presStyleLbl="node3" presStyleIdx="3" presStyleCnt="6"/>
      <dgm:spPr/>
    </dgm:pt>
    <dgm:pt modelId="{8CAF278B-B963-47A3-8F94-C9B28EE8C524}" type="pres">
      <dgm:prSet presAssocID="{10706028-76C0-497A-83A9-EBFB46A4F922}" presName="hierChild4" presStyleCnt="0"/>
      <dgm:spPr/>
    </dgm:pt>
    <dgm:pt modelId="{395944FF-D6D4-4698-858B-20BAA84CDCEA}" type="pres">
      <dgm:prSet presAssocID="{10706028-76C0-497A-83A9-EBFB46A4F922}" presName="hierChild5" presStyleCnt="0"/>
      <dgm:spPr/>
    </dgm:pt>
    <dgm:pt modelId="{47323ED0-684B-41ED-85A5-A1442BFEA0A3}" type="pres">
      <dgm:prSet presAssocID="{2FBCCD17-48BE-4535-A001-FE48007E1197}" presName="Name52" presStyleLbl="parChTrans1D3" presStyleIdx="4" presStyleCnt="6"/>
      <dgm:spPr/>
    </dgm:pt>
    <dgm:pt modelId="{D3CA2BA1-A7C0-4D24-9FFB-984440E511E1}" type="pres">
      <dgm:prSet presAssocID="{9750D28C-6267-4D8F-8D63-16F8D7DDFBB4}" presName="hierRoot2" presStyleCnt="0">
        <dgm:presLayoutVars>
          <dgm:hierBranch val="init"/>
        </dgm:presLayoutVars>
      </dgm:prSet>
      <dgm:spPr/>
    </dgm:pt>
    <dgm:pt modelId="{56C387AA-C94A-4B66-992D-841931197385}" type="pres">
      <dgm:prSet presAssocID="{9750D28C-6267-4D8F-8D63-16F8D7DDFBB4}" presName="rootComposite" presStyleCnt="0"/>
      <dgm:spPr/>
    </dgm:pt>
    <dgm:pt modelId="{3504A0E8-ECA0-4233-9E81-A00E0F92B2D9}" type="pres">
      <dgm:prSet presAssocID="{9750D28C-6267-4D8F-8D63-16F8D7DDFBB4}" presName="rootText" presStyleLbl="node3" presStyleIdx="4" presStyleCnt="6" custScaleY="134559">
        <dgm:presLayoutVars>
          <dgm:chPref val="3"/>
        </dgm:presLayoutVars>
      </dgm:prSet>
      <dgm:spPr/>
    </dgm:pt>
    <dgm:pt modelId="{2F87FC59-46E8-4136-82BB-E73E22E5BD2C}" type="pres">
      <dgm:prSet presAssocID="{9750D28C-6267-4D8F-8D63-16F8D7DDFBB4}" presName="rootConnector" presStyleLbl="node3" presStyleIdx="4" presStyleCnt="6"/>
      <dgm:spPr/>
    </dgm:pt>
    <dgm:pt modelId="{BB5E2479-928D-46EA-AB98-70D7375FE754}" type="pres">
      <dgm:prSet presAssocID="{9750D28C-6267-4D8F-8D63-16F8D7DDFBB4}" presName="hierChild4" presStyleCnt="0"/>
      <dgm:spPr/>
    </dgm:pt>
    <dgm:pt modelId="{A19806A3-0894-40F3-91B5-6F79EC315A9E}" type="pres">
      <dgm:prSet presAssocID="{9750D28C-6267-4D8F-8D63-16F8D7DDFBB4}" presName="hierChild5" presStyleCnt="0"/>
      <dgm:spPr/>
    </dgm:pt>
    <dgm:pt modelId="{3F26339E-8232-42FF-B564-679B3ED50779}" type="pres">
      <dgm:prSet presAssocID="{EC936BBD-2285-4969-82A5-B9D500F798B9}" presName="Name52" presStyleLbl="parChTrans1D3" presStyleIdx="5" presStyleCnt="6"/>
      <dgm:spPr/>
    </dgm:pt>
    <dgm:pt modelId="{8FC4AC2F-F223-48B9-B93F-698B4F0C4549}" type="pres">
      <dgm:prSet presAssocID="{2B0A182C-9238-4DC6-9326-5D81670201CA}" presName="hierRoot2" presStyleCnt="0">
        <dgm:presLayoutVars>
          <dgm:hierBranch val="init"/>
        </dgm:presLayoutVars>
      </dgm:prSet>
      <dgm:spPr/>
    </dgm:pt>
    <dgm:pt modelId="{C55D9D7F-B5E2-4827-9316-AAC9796C0233}" type="pres">
      <dgm:prSet presAssocID="{2B0A182C-9238-4DC6-9326-5D81670201CA}" presName="rootComposite" presStyleCnt="0"/>
      <dgm:spPr/>
    </dgm:pt>
    <dgm:pt modelId="{248EFA17-CD36-452D-AE6B-1FC1AC87A00F}" type="pres">
      <dgm:prSet presAssocID="{2B0A182C-9238-4DC6-9326-5D81670201CA}" presName="rootText" presStyleLbl="node3" presStyleIdx="5" presStyleCnt="6" custScaleX="106363" custScaleY="138008" custLinFactNeighborX="-3496" custLinFactNeighborY="-1184">
        <dgm:presLayoutVars>
          <dgm:chPref val="3"/>
        </dgm:presLayoutVars>
      </dgm:prSet>
      <dgm:spPr/>
    </dgm:pt>
    <dgm:pt modelId="{5E806B87-F253-4A42-892C-C7626ADA9104}" type="pres">
      <dgm:prSet presAssocID="{2B0A182C-9238-4DC6-9326-5D81670201CA}" presName="rootConnector" presStyleLbl="node3" presStyleIdx="5" presStyleCnt="6"/>
      <dgm:spPr/>
    </dgm:pt>
    <dgm:pt modelId="{8AEA23C4-9342-4881-AC7E-B4E685453387}" type="pres">
      <dgm:prSet presAssocID="{2B0A182C-9238-4DC6-9326-5D81670201CA}" presName="hierChild4" presStyleCnt="0"/>
      <dgm:spPr/>
    </dgm:pt>
    <dgm:pt modelId="{B12DC662-35D6-4535-8C8A-3A830DCA78DD}" type="pres">
      <dgm:prSet presAssocID="{2B0A182C-9238-4DC6-9326-5D81670201CA}" presName="hierChild5" presStyleCnt="0"/>
      <dgm:spPr/>
    </dgm:pt>
    <dgm:pt modelId="{2609E8EB-6101-4FEC-959A-DB8A013D6713}" type="pres">
      <dgm:prSet presAssocID="{70184881-5910-42D7-B99F-1214527D26AD}" presName="hierChild5" presStyleCnt="0"/>
      <dgm:spPr/>
    </dgm:pt>
    <dgm:pt modelId="{00BEAF36-E3AA-4455-9291-A102B034D5BB}" type="pres">
      <dgm:prSet presAssocID="{24E53CD6-CA8D-4B04-92B8-F2217A8180A7}" presName="hierChild3" presStyleCnt="0"/>
      <dgm:spPr/>
    </dgm:pt>
  </dgm:ptLst>
  <dgm:cxnLst>
    <dgm:cxn modelId="{BE38D60B-54EE-452D-BB9A-CE3874E34207}" type="presOf" srcId="{F0213E36-A52B-4795-BD85-E7ECA54D5721}" destId="{63EE701F-2BF8-4614-B005-6B2875FE8A7D}" srcOrd="0" destOrd="0" presId="urn:microsoft.com/office/officeart/2009/3/layout/HorizontalOrganizationChart"/>
    <dgm:cxn modelId="{399DA60F-9AC6-40BE-AA9C-70868BE04742}" type="presOf" srcId="{C049574C-6FFA-4F60-9A52-B28EA0570374}" destId="{455E7C13-73DB-4FF3-B999-32859DE89BBA}" srcOrd="0" destOrd="0" presId="urn:microsoft.com/office/officeart/2009/3/layout/HorizontalOrganizationChart"/>
    <dgm:cxn modelId="{A2B8AC15-631B-4DF6-9827-450B670C5CF8}" type="presOf" srcId="{2B0A182C-9238-4DC6-9326-5D81670201CA}" destId="{5E806B87-F253-4A42-892C-C7626ADA9104}" srcOrd="1" destOrd="0" presId="urn:microsoft.com/office/officeart/2009/3/layout/HorizontalOrganizationChart"/>
    <dgm:cxn modelId="{CCC89B19-4E98-4541-B4B4-4C0D169094DE}" type="presOf" srcId="{54789D2E-7A24-4C77-8F49-319E91C01F2D}" destId="{96D96BC3-1ABB-43B7-9B2E-C0DB012A699B}" srcOrd="1" destOrd="0" presId="urn:microsoft.com/office/officeart/2009/3/layout/HorizontalOrganizationChart"/>
    <dgm:cxn modelId="{9E76CE1C-EBF9-4108-940B-3D13CF27C938}" type="presOf" srcId="{AF8020A4-08E5-4A4C-BA53-E5891F6BEA2F}" destId="{BC551935-F264-4278-94FA-E94F0AC7A686}" srcOrd="0" destOrd="0" presId="urn:microsoft.com/office/officeart/2009/3/layout/HorizontalOrganizationChart"/>
    <dgm:cxn modelId="{3FDC2224-8F9A-4FD8-9AD6-4D7C8FBC2893}" type="presOf" srcId="{EC936BBD-2285-4969-82A5-B9D500F798B9}" destId="{3F26339E-8232-42FF-B564-679B3ED50779}" srcOrd="0" destOrd="0" presId="urn:microsoft.com/office/officeart/2009/3/layout/HorizontalOrganizationChart"/>
    <dgm:cxn modelId="{A2A17E2C-4CD6-4BE2-9C4C-6C4E9F4BF7C7}" type="presOf" srcId="{E6B039BB-BC73-4F25-80C9-AE8DAC606148}" destId="{19D4C454-AC9A-4931-9287-A1DF248BF9BC}" srcOrd="0" destOrd="0" presId="urn:microsoft.com/office/officeart/2009/3/layout/HorizontalOrganizationChart"/>
    <dgm:cxn modelId="{C5B2932D-DEF6-4FD0-A32D-5C3704BB610F}" srcId="{24E53CD6-CA8D-4B04-92B8-F2217A8180A7}" destId="{E6B039BB-BC73-4F25-80C9-AE8DAC606148}" srcOrd="1" destOrd="0" parTransId="{4762CECB-0170-48E9-9AAF-73632E436E62}" sibTransId="{5E882FAF-AD4D-46AB-A04E-9F42899EF571}"/>
    <dgm:cxn modelId="{8BB9F22E-98DC-4D0D-8761-009EE4770508}" type="presOf" srcId="{4762CECB-0170-48E9-9AAF-73632E436E62}" destId="{D716274E-1F73-40B3-BAE7-E86ACC5593BD}" srcOrd="0" destOrd="0" presId="urn:microsoft.com/office/officeart/2009/3/layout/HorizontalOrganizationChart"/>
    <dgm:cxn modelId="{C1AC242F-0ABA-43D5-AD3D-D5D51CD98ADE}" srcId="{67084E82-6735-4F9C-A4FA-17258F1AA67A}" destId="{6F119418-4736-459F-86F4-5D3B87F4A58F}" srcOrd="2" destOrd="0" parTransId="{5F135DD3-F925-4BE3-9654-3F436D2EE2A6}" sibTransId="{D8550A28-ECC9-41EC-9493-174682874A19}"/>
    <dgm:cxn modelId="{1931B236-468D-4D78-93ED-2F514B97D080}" type="presOf" srcId="{1088F741-3492-42A3-A60B-14ED4D79DFEF}" destId="{656BE011-6E48-41B8-94AF-6E4611EDAF34}" srcOrd="0" destOrd="0" presId="urn:microsoft.com/office/officeart/2009/3/layout/HorizontalOrganizationChart"/>
    <dgm:cxn modelId="{4BA8F23C-616F-40C2-8DE1-9E1DDCB929D1}" type="presOf" srcId="{6F119418-4736-459F-86F4-5D3B87F4A58F}" destId="{C191146A-8B1E-4B51-A471-4CC434F056A4}" srcOrd="0" destOrd="0" presId="urn:microsoft.com/office/officeart/2009/3/layout/HorizontalOrganizationChart"/>
    <dgm:cxn modelId="{24F07964-7BA1-4AC4-B276-C5CE2691FBC0}" srcId="{24E53CD6-CA8D-4B04-92B8-F2217A8180A7}" destId="{69F53CA5-B14A-4221-998F-3D855D048A79}" srcOrd="2" destOrd="0" parTransId="{A2460883-AAA9-4DA1-B44E-A80A1E126D0C}" sibTransId="{158EAFDD-DF42-4606-A200-1469F3B6D48C}"/>
    <dgm:cxn modelId="{2ECC726A-AD93-41C1-BBFB-5BD06B955224}" type="presOf" srcId="{67084E82-6735-4F9C-A4FA-17258F1AA67A}" destId="{B3121DCC-B322-4E8D-B1C4-113003695FAC}" srcOrd="0" destOrd="0" presId="urn:microsoft.com/office/officeart/2009/3/layout/HorizontalOrganizationChart"/>
    <dgm:cxn modelId="{05FC8E6D-C09B-4BDA-9435-931731FC0601}" type="presOf" srcId="{9750D28C-6267-4D8F-8D63-16F8D7DDFBB4}" destId="{2F87FC59-46E8-4136-82BB-E73E22E5BD2C}" srcOrd="1" destOrd="0" presId="urn:microsoft.com/office/officeart/2009/3/layout/HorizontalOrganizationChart"/>
    <dgm:cxn modelId="{45C94D4E-23F6-459C-A963-43AF9B0AF8E1}" srcId="{67084E82-6735-4F9C-A4FA-17258F1AA67A}" destId="{14E7B6B4-206E-4827-A4D7-6D2C21185D91}" srcOrd="1" destOrd="0" parTransId="{1088F741-3492-42A3-A60B-14ED4D79DFEF}" sibTransId="{2483130E-D028-4243-95C0-C08D1F652779}"/>
    <dgm:cxn modelId="{4400FE6E-7EB4-4432-9858-177EF33D0B23}" srcId="{24E53CD6-CA8D-4B04-92B8-F2217A8180A7}" destId="{70184881-5910-42D7-B99F-1214527D26AD}" srcOrd="4" destOrd="0" parTransId="{F7B9156B-6014-4406-9769-F0BED3A43284}" sibTransId="{4791DDBD-7274-481C-B347-5CFD7AC79340}"/>
    <dgm:cxn modelId="{81F31D76-F391-41BC-81FC-FB57462F0989}" srcId="{24E53CD6-CA8D-4B04-92B8-F2217A8180A7}" destId="{97F4E61D-3E26-4F48-A6B6-2785DFAEFD60}" srcOrd="0" destOrd="0" parTransId="{40E42BDD-699C-46D8-9F25-D99D28E44E8F}" sibTransId="{E439FF02-D39D-469B-8A50-7A989972FF62}"/>
    <dgm:cxn modelId="{22E14977-DD15-469A-B60D-12796184B30A}" type="presOf" srcId="{14E7B6B4-206E-4827-A4D7-6D2C21185D91}" destId="{C38B467B-E634-41B8-B6C8-0E36204E3D69}" srcOrd="0" destOrd="0" presId="urn:microsoft.com/office/officeart/2009/3/layout/HorizontalOrganizationChart"/>
    <dgm:cxn modelId="{5C11C857-ABB6-4D6D-964D-3AC9AF7550C3}" type="presOf" srcId="{9750D28C-6267-4D8F-8D63-16F8D7DDFBB4}" destId="{3504A0E8-ECA0-4233-9E81-A00E0F92B2D9}" srcOrd="0" destOrd="0" presId="urn:microsoft.com/office/officeart/2009/3/layout/HorizontalOrganizationChart"/>
    <dgm:cxn modelId="{62BF9D59-3570-4E3D-8ED5-2D3BF00E8682}" srcId="{70184881-5910-42D7-B99F-1214527D26AD}" destId="{10706028-76C0-497A-83A9-EBFB46A4F922}" srcOrd="0" destOrd="0" parTransId="{AF8020A4-08E5-4A4C-BA53-E5891F6BEA2F}" sibTransId="{1D775521-38B6-41A5-9E88-FA536844314C}"/>
    <dgm:cxn modelId="{2EBB887C-BCDA-49AB-B15E-38DB25D32A78}" type="presOf" srcId="{A2460883-AAA9-4DA1-B44E-A80A1E126D0C}" destId="{D7E518F4-A03D-48B3-BB07-3063FC71CE01}" srcOrd="0" destOrd="0" presId="urn:microsoft.com/office/officeart/2009/3/layout/HorizontalOrganizationChart"/>
    <dgm:cxn modelId="{1298887E-F90B-4F9C-8D48-1D546DBCAD23}" type="presOf" srcId="{10706028-76C0-497A-83A9-EBFB46A4F922}" destId="{5657FCAB-7B2B-460D-8A41-2563A541D882}" srcOrd="0" destOrd="0" presId="urn:microsoft.com/office/officeart/2009/3/layout/HorizontalOrganizationChart"/>
    <dgm:cxn modelId="{C0649880-DBD5-474B-AD45-8391A4579925}" type="presOf" srcId="{67084E82-6735-4F9C-A4FA-17258F1AA67A}" destId="{F242AB19-2201-41D4-A107-AD8C00A17CD5}" srcOrd="1" destOrd="0" presId="urn:microsoft.com/office/officeart/2009/3/layout/HorizontalOrganizationChart"/>
    <dgm:cxn modelId="{FF603D81-B5CB-4573-A5A4-E4EBD6EA9672}" type="presOf" srcId="{2B0A182C-9238-4DC6-9326-5D81670201CA}" destId="{248EFA17-CD36-452D-AE6B-1FC1AC87A00F}" srcOrd="0" destOrd="0" presId="urn:microsoft.com/office/officeart/2009/3/layout/HorizontalOrganizationChart"/>
    <dgm:cxn modelId="{3CBAE884-BA04-4146-BDD1-20E3B2615DF7}" srcId="{24E53CD6-CA8D-4B04-92B8-F2217A8180A7}" destId="{67084E82-6735-4F9C-A4FA-17258F1AA67A}" srcOrd="3" destOrd="0" parTransId="{F0213E36-A52B-4795-BD85-E7ECA54D5721}" sibTransId="{9D6D19A2-7458-4680-9A87-1369E1FBF93A}"/>
    <dgm:cxn modelId="{05F55489-445B-4D02-8152-00194E16C996}" type="presOf" srcId="{1023CA87-A298-40DB-9091-D0C9EC69F5A7}" destId="{96B6B87A-6617-49AA-9BC2-CE80796F8010}" srcOrd="0" destOrd="0" presId="urn:microsoft.com/office/officeart/2009/3/layout/HorizontalOrganizationChart"/>
    <dgm:cxn modelId="{1DADF78A-9E1B-4D09-8890-7CD2886D8737}" type="presOf" srcId="{97F4E61D-3E26-4F48-A6B6-2785DFAEFD60}" destId="{6E45BF53-3755-4E06-841D-D3FC25C199E1}" srcOrd="1" destOrd="0" presId="urn:microsoft.com/office/officeart/2009/3/layout/HorizontalOrganizationChart"/>
    <dgm:cxn modelId="{5A55F392-0CF1-4EE5-990A-DA14D357FE13}" srcId="{67084E82-6735-4F9C-A4FA-17258F1AA67A}" destId="{54789D2E-7A24-4C77-8F49-319E91C01F2D}" srcOrd="0" destOrd="0" parTransId="{1023CA87-A298-40DB-9091-D0C9EC69F5A7}" sibTransId="{37817707-D487-422E-89DF-D056BDE9123A}"/>
    <dgm:cxn modelId="{84CECC9C-18BD-448F-8D0B-7C338BBA1F2B}" type="presOf" srcId="{10706028-76C0-497A-83A9-EBFB46A4F922}" destId="{8B062AB7-A4A6-4C80-8BB4-25FDABC19C48}" srcOrd="1" destOrd="0" presId="urn:microsoft.com/office/officeart/2009/3/layout/HorizontalOrganizationChart"/>
    <dgm:cxn modelId="{B5DE059D-BA31-415B-BFFC-166FFEFE7DCA}" type="presOf" srcId="{2FBCCD17-48BE-4535-A001-FE48007E1197}" destId="{47323ED0-684B-41ED-85A5-A1442BFEA0A3}" srcOrd="0" destOrd="0" presId="urn:microsoft.com/office/officeart/2009/3/layout/HorizontalOrganizationChart"/>
    <dgm:cxn modelId="{93811BA5-B1E1-407D-952F-31F40DFC3067}" type="presOf" srcId="{69F53CA5-B14A-4221-998F-3D855D048A79}" destId="{A7041830-B3A6-4C61-823F-66F21DC16611}" srcOrd="1" destOrd="0" presId="urn:microsoft.com/office/officeart/2009/3/layout/HorizontalOrganizationChart"/>
    <dgm:cxn modelId="{5A0693A6-9CF7-4E6E-BE47-4300F9E938D8}" type="presOf" srcId="{97F4E61D-3E26-4F48-A6B6-2785DFAEFD60}" destId="{7BD07858-0B76-4F10-9F52-5606A5EB69FD}" srcOrd="0" destOrd="0" presId="urn:microsoft.com/office/officeart/2009/3/layout/HorizontalOrganizationChart"/>
    <dgm:cxn modelId="{9BADB8AC-DFDB-4C4D-9712-029AC972A4B8}" srcId="{C049574C-6FFA-4F60-9A52-B28EA0570374}" destId="{24E53CD6-CA8D-4B04-92B8-F2217A8180A7}" srcOrd="0" destOrd="0" parTransId="{FC24AA1E-5DC7-43F6-AC88-CE722D431FCD}" sibTransId="{9EB89F3C-AE18-4521-B17D-8A1C7E851EC8}"/>
    <dgm:cxn modelId="{F45C55B1-766D-4BE0-91C7-1B2C50AC430C}" type="presOf" srcId="{54789D2E-7A24-4C77-8F49-319E91C01F2D}" destId="{251DF432-F1D3-47C6-873F-15A16F2D38F4}" srcOrd="0" destOrd="0" presId="urn:microsoft.com/office/officeart/2009/3/layout/HorizontalOrganizationChart"/>
    <dgm:cxn modelId="{97F104B6-9A4B-4597-AFCA-326A4ACE0B8E}" type="presOf" srcId="{24E53CD6-CA8D-4B04-92B8-F2217A8180A7}" destId="{70DB223B-B533-4EA9-B839-F3134B1D6E52}" srcOrd="0" destOrd="0" presId="urn:microsoft.com/office/officeart/2009/3/layout/HorizontalOrganizationChart"/>
    <dgm:cxn modelId="{20F101BA-A714-4BA2-9D4F-6C8008008B55}" type="presOf" srcId="{E6B039BB-BC73-4F25-80C9-AE8DAC606148}" destId="{DE322774-FF13-4E92-BC56-652BD63930EB}" srcOrd="1" destOrd="0" presId="urn:microsoft.com/office/officeart/2009/3/layout/HorizontalOrganizationChart"/>
    <dgm:cxn modelId="{DD6763BB-8037-494C-8757-D473B394F2EC}" srcId="{70184881-5910-42D7-B99F-1214527D26AD}" destId="{9750D28C-6267-4D8F-8D63-16F8D7DDFBB4}" srcOrd="1" destOrd="0" parTransId="{2FBCCD17-48BE-4535-A001-FE48007E1197}" sibTransId="{A1F2CD41-3B21-46FD-90EF-0F9C6848AC6C}"/>
    <dgm:cxn modelId="{77320BC0-00A0-4E3C-9900-413985BDBE30}" type="presOf" srcId="{6F119418-4736-459F-86F4-5D3B87F4A58F}" destId="{E7E08A03-89E7-4E7B-BD9A-8D9862A75B62}" srcOrd="1" destOrd="0" presId="urn:microsoft.com/office/officeart/2009/3/layout/HorizontalOrganizationChart"/>
    <dgm:cxn modelId="{92BDFCC0-F14A-4599-8B37-A810731C5DD7}" type="presOf" srcId="{24E53CD6-CA8D-4B04-92B8-F2217A8180A7}" destId="{AFF3BEFB-85E7-4958-BCF8-ADB5F4E37F7D}" srcOrd="1" destOrd="0" presId="urn:microsoft.com/office/officeart/2009/3/layout/HorizontalOrganizationChart"/>
    <dgm:cxn modelId="{1C6C53C4-C78C-4D7C-A4D3-25CA3B3ABCCA}" type="presOf" srcId="{69F53CA5-B14A-4221-998F-3D855D048A79}" destId="{522B7EAB-F313-449E-8A76-BEDE23BCCD34}" srcOrd="0" destOrd="0" presId="urn:microsoft.com/office/officeart/2009/3/layout/HorizontalOrganizationChart"/>
    <dgm:cxn modelId="{64F5CFC6-8FF3-45D0-94EC-2CC5F79B718F}" type="presOf" srcId="{14E7B6B4-206E-4827-A4D7-6D2C21185D91}" destId="{46E1DEF6-45DB-4BD1-B9A8-9AA9295D9D34}" srcOrd="1" destOrd="0" presId="urn:microsoft.com/office/officeart/2009/3/layout/HorizontalOrganizationChart"/>
    <dgm:cxn modelId="{BC6608CB-9048-493F-84CD-51DAFA77A15F}" type="presOf" srcId="{70184881-5910-42D7-B99F-1214527D26AD}" destId="{ED0F7B54-8EB0-4B91-A4F2-286F0EBB4429}" srcOrd="1" destOrd="0" presId="urn:microsoft.com/office/officeart/2009/3/layout/HorizontalOrganizationChart"/>
    <dgm:cxn modelId="{CBE2E4CB-3207-4116-A21F-0298F9055A82}" type="presOf" srcId="{70184881-5910-42D7-B99F-1214527D26AD}" destId="{347AE624-3C77-4062-987A-8AA11C987659}" srcOrd="0" destOrd="0" presId="urn:microsoft.com/office/officeart/2009/3/layout/HorizontalOrganizationChart"/>
    <dgm:cxn modelId="{BE6A9DD0-6F20-4196-8D76-FDDFF40AAAC6}" type="presOf" srcId="{40E42BDD-699C-46D8-9F25-D99D28E44E8F}" destId="{5E0B9845-2535-4680-9526-83CCB130407A}" srcOrd="0" destOrd="0" presId="urn:microsoft.com/office/officeart/2009/3/layout/HorizontalOrganizationChart"/>
    <dgm:cxn modelId="{7CCCABDA-D890-4DA2-A9FA-E64E5D9104FC}" srcId="{70184881-5910-42D7-B99F-1214527D26AD}" destId="{2B0A182C-9238-4DC6-9326-5D81670201CA}" srcOrd="2" destOrd="0" parTransId="{EC936BBD-2285-4969-82A5-B9D500F798B9}" sibTransId="{89C23672-6C56-4E6C-8310-731094DC325E}"/>
    <dgm:cxn modelId="{928510E3-7CD3-42A5-84ED-DFEABEE251EE}" type="presOf" srcId="{F7B9156B-6014-4406-9769-F0BED3A43284}" destId="{7CA900AA-4DFF-47A1-BA80-9E53BD09889A}" srcOrd="0" destOrd="0" presId="urn:microsoft.com/office/officeart/2009/3/layout/HorizontalOrganizationChart"/>
    <dgm:cxn modelId="{38003FFA-1423-4971-9848-88FA950009D5}" type="presOf" srcId="{5F135DD3-F925-4BE3-9654-3F436D2EE2A6}" destId="{CF2FBD0B-B815-41DF-9CE2-DE34740F923F}" srcOrd="0" destOrd="0" presId="urn:microsoft.com/office/officeart/2009/3/layout/HorizontalOrganizationChart"/>
    <dgm:cxn modelId="{59AFD53A-78AD-41AA-BD86-59091F0A5FCC}" type="presParOf" srcId="{455E7C13-73DB-4FF3-B999-32859DE89BBA}" destId="{0BC6ECF6-E33F-4E13-9B9D-3B4F711BE081}" srcOrd="0" destOrd="0" presId="urn:microsoft.com/office/officeart/2009/3/layout/HorizontalOrganizationChart"/>
    <dgm:cxn modelId="{EA8B1CF1-0830-4BE7-A632-773E186358B8}" type="presParOf" srcId="{0BC6ECF6-E33F-4E13-9B9D-3B4F711BE081}" destId="{F82C9C47-A0BA-4F71-920E-434638EFDC78}" srcOrd="0" destOrd="0" presId="urn:microsoft.com/office/officeart/2009/3/layout/HorizontalOrganizationChart"/>
    <dgm:cxn modelId="{A5BFBD70-D927-479E-8C50-C1D8E1486F9E}" type="presParOf" srcId="{F82C9C47-A0BA-4F71-920E-434638EFDC78}" destId="{70DB223B-B533-4EA9-B839-F3134B1D6E52}" srcOrd="0" destOrd="0" presId="urn:microsoft.com/office/officeart/2009/3/layout/HorizontalOrganizationChart"/>
    <dgm:cxn modelId="{1B9BDCA1-7A0C-435F-AB5F-714EDF509593}" type="presParOf" srcId="{F82C9C47-A0BA-4F71-920E-434638EFDC78}" destId="{AFF3BEFB-85E7-4958-BCF8-ADB5F4E37F7D}" srcOrd="1" destOrd="0" presId="urn:microsoft.com/office/officeart/2009/3/layout/HorizontalOrganizationChart"/>
    <dgm:cxn modelId="{DC81432F-4079-4BB9-88C7-38E012547661}" type="presParOf" srcId="{0BC6ECF6-E33F-4E13-9B9D-3B4F711BE081}" destId="{E059C471-5440-42C9-8D99-B84B1DD5836B}" srcOrd="1" destOrd="0" presId="urn:microsoft.com/office/officeart/2009/3/layout/HorizontalOrganizationChart"/>
    <dgm:cxn modelId="{029398CE-83D8-47D9-9470-24B4FBFCD4B4}" type="presParOf" srcId="{E059C471-5440-42C9-8D99-B84B1DD5836B}" destId="{5E0B9845-2535-4680-9526-83CCB130407A}" srcOrd="0" destOrd="0" presId="urn:microsoft.com/office/officeart/2009/3/layout/HorizontalOrganizationChart"/>
    <dgm:cxn modelId="{2B760DB6-F1E3-4BF7-B59C-992A91899D9A}" type="presParOf" srcId="{E059C471-5440-42C9-8D99-B84B1DD5836B}" destId="{E44EFB10-FEB3-4DCC-A886-2CABAE10CB44}" srcOrd="1" destOrd="0" presId="urn:microsoft.com/office/officeart/2009/3/layout/HorizontalOrganizationChart"/>
    <dgm:cxn modelId="{7E88C1E0-DCF8-403B-A1F4-B19F2E5DA599}" type="presParOf" srcId="{E44EFB10-FEB3-4DCC-A886-2CABAE10CB44}" destId="{0FEB62C9-7F9B-4BE9-9540-73ACC8FA76E8}" srcOrd="0" destOrd="0" presId="urn:microsoft.com/office/officeart/2009/3/layout/HorizontalOrganizationChart"/>
    <dgm:cxn modelId="{8E8A49CD-1A5E-40C5-92BB-979770A4C367}" type="presParOf" srcId="{0FEB62C9-7F9B-4BE9-9540-73ACC8FA76E8}" destId="{7BD07858-0B76-4F10-9F52-5606A5EB69FD}" srcOrd="0" destOrd="0" presId="urn:microsoft.com/office/officeart/2009/3/layout/HorizontalOrganizationChart"/>
    <dgm:cxn modelId="{F4B6904E-81D2-4CF8-8F9A-98761DEC9188}" type="presParOf" srcId="{0FEB62C9-7F9B-4BE9-9540-73ACC8FA76E8}" destId="{6E45BF53-3755-4E06-841D-D3FC25C199E1}" srcOrd="1" destOrd="0" presId="urn:microsoft.com/office/officeart/2009/3/layout/HorizontalOrganizationChart"/>
    <dgm:cxn modelId="{B90D1C8A-F757-4CA7-92D7-39EE1B3988C4}" type="presParOf" srcId="{E44EFB10-FEB3-4DCC-A886-2CABAE10CB44}" destId="{63736718-6618-4E3D-B282-C0503F6603A5}" srcOrd="1" destOrd="0" presId="urn:microsoft.com/office/officeart/2009/3/layout/HorizontalOrganizationChart"/>
    <dgm:cxn modelId="{73279543-8387-4441-876E-A08D89D1090C}" type="presParOf" srcId="{E44EFB10-FEB3-4DCC-A886-2CABAE10CB44}" destId="{0637DA00-D7A1-4C57-BEFA-F73ED33B12AE}" srcOrd="2" destOrd="0" presId="urn:microsoft.com/office/officeart/2009/3/layout/HorizontalOrganizationChart"/>
    <dgm:cxn modelId="{92E5CCA4-5246-4D8C-B50E-29F631737022}" type="presParOf" srcId="{E059C471-5440-42C9-8D99-B84B1DD5836B}" destId="{D716274E-1F73-40B3-BAE7-E86ACC5593BD}" srcOrd="2" destOrd="0" presId="urn:microsoft.com/office/officeart/2009/3/layout/HorizontalOrganizationChart"/>
    <dgm:cxn modelId="{C1685BA6-E323-4DBF-9616-75DD4CEEA03C}" type="presParOf" srcId="{E059C471-5440-42C9-8D99-B84B1DD5836B}" destId="{A28FBA48-0199-4FC7-912C-0846A99A8ACF}" srcOrd="3" destOrd="0" presId="urn:microsoft.com/office/officeart/2009/3/layout/HorizontalOrganizationChart"/>
    <dgm:cxn modelId="{D7BB8ECE-438F-4521-8623-77711C56D8A4}" type="presParOf" srcId="{A28FBA48-0199-4FC7-912C-0846A99A8ACF}" destId="{A6F4A73F-D8C1-461F-A0B1-CBE9204460D0}" srcOrd="0" destOrd="0" presId="urn:microsoft.com/office/officeart/2009/3/layout/HorizontalOrganizationChart"/>
    <dgm:cxn modelId="{25428FB4-9AF9-4451-91BF-B3316E51E56E}" type="presParOf" srcId="{A6F4A73F-D8C1-461F-A0B1-CBE9204460D0}" destId="{19D4C454-AC9A-4931-9287-A1DF248BF9BC}" srcOrd="0" destOrd="0" presId="urn:microsoft.com/office/officeart/2009/3/layout/HorizontalOrganizationChart"/>
    <dgm:cxn modelId="{99D95666-F183-4D5A-9ACA-732E2E1C15CA}" type="presParOf" srcId="{A6F4A73F-D8C1-461F-A0B1-CBE9204460D0}" destId="{DE322774-FF13-4E92-BC56-652BD63930EB}" srcOrd="1" destOrd="0" presId="urn:microsoft.com/office/officeart/2009/3/layout/HorizontalOrganizationChart"/>
    <dgm:cxn modelId="{D58391BB-625F-4AE4-8AED-67573375359D}" type="presParOf" srcId="{A28FBA48-0199-4FC7-912C-0846A99A8ACF}" destId="{E73AC547-4868-4BAE-BA23-D1E1B5D5D7C8}" srcOrd="1" destOrd="0" presId="urn:microsoft.com/office/officeart/2009/3/layout/HorizontalOrganizationChart"/>
    <dgm:cxn modelId="{21D5309A-7A3A-4252-85DA-0C84A604FA29}" type="presParOf" srcId="{A28FBA48-0199-4FC7-912C-0846A99A8ACF}" destId="{BC6F2C3B-B830-4EAF-8B3C-470401BCE518}" srcOrd="2" destOrd="0" presId="urn:microsoft.com/office/officeart/2009/3/layout/HorizontalOrganizationChart"/>
    <dgm:cxn modelId="{F89D90C6-8322-4D0E-A875-FCAD6067F2C9}" type="presParOf" srcId="{E059C471-5440-42C9-8D99-B84B1DD5836B}" destId="{D7E518F4-A03D-48B3-BB07-3063FC71CE01}" srcOrd="4" destOrd="0" presId="urn:microsoft.com/office/officeart/2009/3/layout/HorizontalOrganizationChart"/>
    <dgm:cxn modelId="{54B8D3E2-3F9B-4BE1-A589-BD0A87DF19AF}" type="presParOf" srcId="{E059C471-5440-42C9-8D99-B84B1DD5836B}" destId="{865F2AD6-157C-4C1E-9995-305E17DD0A76}" srcOrd="5" destOrd="0" presId="urn:microsoft.com/office/officeart/2009/3/layout/HorizontalOrganizationChart"/>
    <dgm:cxn modelId="{3B7DCAAA-7B5B-4C46-9D98-3578B66B3057}" type="presParOf" srcId="{865F2AD6-157C-4C1E-9995-305E17DD0A76}" destId="{22B4871B-1377-4790-AEFE-866EFD3A402E}" srcOrd="0" destOrd="0" presId="urn:microsoft.com/office/officeart/2009/3/layout/HorizontalOrganizationChart"/>
    <dgm:cxn modelId="{5EB7B755-17FF-4FF8-AC1D-EFAE24679AF7}" type="presParOf" srcId="{22B4871B-1377-4790-AEFE-866EFD3A402E}" destId="{522B7EAB-F313-449E-8A76-BEDE23BCCD34}" srcOrd="0" destOrd="0" presId="urn:microsoft.com/office/officeart/2009/3/layout/HorizontalOrganizationChart"/>
    <dgm:cxn modelId="{5B1548D6-CBA8-44B8-BBCD-D58344240212}" type="presParOf" srcId="{22B4871B-1377-4790-AEFE-866EFD3A402E}" destId="{A7041830-B3A6-4C61-823F-66F21DC16611}" srcOrd="1" destOrd="0" presId="urn:microsoft.com/office/officeart/2009/3/layout/HorizontalOrganizationChart"/>
    <dgm:cxn modelId="{4CEC2E40-09E5-48E7-88CC-6A96038C31E5}" type="presParOf" srcId="{865F2AD6-157C-4C1E-9995-305E17DD0A76}" destId="{28665315-FCEA-4528-BF37-D42611FE49B0}" srcOrd="1" destOrd="0" presId="urn:microsoft.com/office/officeart/2009/3/layout/HorizontalOrganizationChart"/>
    <dgm:cxn modelId="{29B321BA-9457-4986-A451-756393C576D8}" type="presParOf" srcId="{865F2AD6-157C-4C1E-9995-305E17DD0A76}" destId="{3FB87047-A480-458D-89B2-A08A2A1ED8E7}" srcOrd="2" destOrd="0" presId="urn:microsoft.com/office/officeart/2009/3/layout/HorizontalOrganizationChart"/>
    <dgm:cxn modelId="{ECA95AE7-61E9-4188-96B6-ECABAA8B65C7}" type="presParOf" srcId="{E059C471-5440-42C9-8D99-B84B1DD5836B}" destId="{63EE701F-2BF8-4614-B005-6B2875FE8A7D}" srcOrd="6" destOrd="0" presId="urn:microsoft.com/office/officeart/2009/3/layout/HorizontalOrganizationChart"/>
    <dgm:cxn modelId="{3A13A146-31ED-4D17-87A3-CA82E1339F65}" type="presParOf" srcId="{E059C471-5440-42C9-8D99-B84B1DD5836B}" destId="{E575FC27-9AFE-428C-8637-D34334839FBC}" srcOrd="7" destOrd="0" presId="urn:microsoft.com/office/officeart/2009/3/layout/HorizontalOrganizationChart"/>
    <dgm:cxn modelId="{A8B51DC5-0B04-453B-9DA8-0E9349689AF9}" type="presParOf" srcId="{E575FC27-9AFE-428C-8637-D34334839FBC}" destId="{4B1EB45F-4B80-427B-B91E-680144EA0552}" srcOrd="0" destOrd="0" presId="urn:microsoft.com/office/officeart/2009/3/layout/HorizontalOrganizationChart"/>
    <dgm:cxn modelId="{AFB00F71-4C07-4CBF-8C78-BD94648226AC}" type="presParOf" srcId="{4B1EB45F-4B80-427B-B91E-680144EA0552}" destId="{B3121DCC-B322-4E8D-B1C4-113003695FAC}" srcOrd="0" destOrd="0" presId="urn:microsoft.com/office/officeart/2009/3/layout/HorizontalOrganizationChart"/>
    <dgm:cxn modelId="{3CBDB010-5CC1-4CD1-900C-A8AD5CAD971A}" type="presParOf" srcId="{4B1EB45F-4B80-427B-B91E-680144EA0552}" destId="{F242AB19-2201-41D4-A107-AD8C00A17CD5}" srcOrd="1" destOrd="0" presId="urn:microsoft.com/office/officeart/2009/3/layout/HorizontalOrganizationChart"/>
    <dgm:cxn modelId="{2ECD299E-2849-4ECF-AFB8-EBCD086FC785}" type="presParOf" srcId="{E575FC27-9AFE-428C-8637-D34334839FBC}" destId="{59EA52D4-BD38-4E96-9215-4293D0BCFF0C}" srcOrd="1" destOrd="0" presId="urn:microsoft.com/office/officeart/2009/3/layout/HorizontalOrganizationChart"/>
    <dgm:cxn modelId="{D81F7408-067D-4999-8157-262EBF162BF6}" type="presParOf" srcId="{59EA52D4-BD38-4E96-9215-4293D0BCFF0C}" destId="{96B6B87A-6617-49AA-9BC2-CE80796F8010}" srcOrd="0" destOrd="0" presId="urn:microsoft.com/office/officeart/2009/3/layout/HorizontalOrganizationChart"/>
    <dgm:cxn modelId="{5D5A7490-B8E3-4A8F-ADB2-F8FF2699CDE9}" type="presParOf" srcId="{59EA52D4-BD38-4E96-9215-4293D0BCFF0C}" destId="{2CD8D81A-5F3F-4509-87CF-F048DE7D6150}" srcOrd="1" destOrd="0" presId="urn:microsoft.com/office/officeart/2009/3/layout/HorizontalOrganizationChart"/>
    <dgm:cxn modelId="{E1042194-C0C1-4A17-86D9-AF65BBD7F066}" type="presParOf" srcId="{2CD8D81A-5F3F-4509-87CF-F048DE7D6150}" destId="{4C8EA55F-52E0-444A-988F-3CD55913E8CC}" srcOrd="0" destOrd="0" presId="urn:microsoft.com/office/officeart/2009/3/layout/HorizontalOrganizationChart"/>
    <dgm:cxn modelId="{921F8903-3E69-4361-BC4C-B262081BE5EB}" type="presParOf" srcId="{4C8EA55F-52E0-444A-988F-3CD55913E8CC}" destId="{251DF432-F1D3-47C6-873F-15A16F2D38F4}" srcOrd="0" destOrd="0" presId="urn:microsoft.com/office/officeart/2009/3/layout/HorizontalOrganizationChart"/>
    <dgm:cxn modelId="{F4DE1089-D10B-4E6A-92ED-D88C3171A00A}" type="presParOf" srcId="{4C8EA55F-52E0-444A-988F-3CD55913E8CC}" destId="{96D96BC3-1ABB-43B7-9B2E-C0DB012A699B}" srcOrd="1" destOrd="0" presId="urn:microsoft.com/office/officeart/2009/3/layout/HorizontalOrganizationChart"/>
    <dgm:cxn modelId="{B966D130-480A-42CD-BC75-11779328F634}" type="presParOf" srcId="{2CD8D81A-5F3F-4509-87CF-F048DE7D6150}" destId="{378F694D-A79A-4C56-8CC5-9D5D650EB672}" srcOrd="1" destOrd="0" presId="urn:microsoft.com/office/officeart/2009/3/layout/HorizontalOrganizationChart"/>
    <dgm:cxn modelId="{E481EE69-C7B4-4005-A68E-5D5E124DD7DA}" type="presParOf" srcId="{2CD8D81A-5F3F-4509-87CF-F048DE7D6150}" destId="{807A191B-2824-44B5-94B0-4622C04A5A9A}" srcOrd="2" destOrd="0" presId="urn:microsoft.com/office/officeart/2009/3/layout/HorizontalOrganizationChart"/>
    <dgm:cxn modelId="{94CB44DA-9F98-45FE-A6B8-A40A42CAD76A}" type="presParOf" srcId="{59EA52D4-BD38-4E96-9215-4293D0BCFF0C}" destId="{656BE011-6E48-41B8-94AF-6E4611EDAF34}" srcOrd="2" destOrd="0" presId="urn:microsoft.com/office/officeart/2009/3/layout/HorizontalOrganizationChart"/>
    <dgm:cxn modelId="{FC001370-D96F-45C5-BF74-615960B05C17}" type="presParOf" srcId="{59EA52D4-BD38-4E96-9215-4293D0BCFF0C}" destId="{C9152B5C-49BD-4EDF-8DC2-BFB10F696471}" srcOrd="3" destOrd="0" presId="urn:microsoft.com/office/officeart/2009/3/layout/HorizontalOrganizationChart"/>
    <dgm:cxn modelId="{EE20EC3D-FB6C-4619-A3E4-D60C4E26018C}" type="presParOf" srcId="{C9152B5C-49BD-4EDF-8DC2-BFB10F696471}" destId="{277593CA-BF93-40C7-A53C-D6E17F28A72C}" srcOrd="0" destOrd="0" presId="urn:microsoft.com/office/officeart/2009/3/layout/HorizontalOrganizationChart"/>
    <dgm:cxn modelId="{849BB35E-A63B-468D-BC52-80B6D6035589}" type="presParOf" srcId="{277593CA-BF93-40C7-A53C-D6E17F28A72C}" destId="{C38B467B-E634-41B8-B6C8-0E36204E3D69}" srcOrd="0" destOrd="0" presId="urn:microsoft.com/office/officeart/2009/3/layout/HorizontalOrganizationChart"/>
    <dgm:cxn modelId="{77F625B9-056C-48AF-A293-A0918AD94B9A}" type="presParOf" srcId="{277593CA-BF93-40C7-A53C-D6E17F28A72C}" destId="{46E1DEF6-45DB-4BD1-B9A8-9AA9295D9D34}" srcOrd="1" destOrd="0" presId="urn:microsoft.com/office/officeart/2009/3/layout/HorizontalOrganizationChart"/>
    <dgm:cxn modelId="{BC50EFD4-AD93-4080-B39C-3F1CE1EC3D38}" type="presParOf" srcId="{C9152B5C-49BD-4EDF-8DC2-BFB10F696471}" destId="{4337461A-E259-402B-A81E-D006C4E313DB}" srcOrd="1" destOrd="0" presId="urn:microsoft.com/office/officeart/2009/3/layout/HorizontalOrganizationChart"/>
    <dgm:cxn modelId="{411796D5-53C1-4CA9-979C-9898C70B056C}" type="presParOf" srcId="{C9152B5C-49BD-4EDF-8DC2-BFB10F696471}" destId="{DB71B4AF-0214-4BF8-9778-AEC5D5C96CC3}" srcOrd="2" destOrd="0" presId="urn:microsoft.com/office/officeart/2009/3/layout/HorizontalOrganizationChart"/>
    <dgm:cxn modelId="{64B08D6E-1275-47D7-B399-EBA2439E2177}" type="presParOf" srcId="{59EA52D4-BD38-4E96-9215-4293D0BCFF0C}" destId="{CF2FBD0B-B815-41DF-9CE2-DE34740F923F}" srcOrd="4" destOrd="0" presId="urn:microsoft.com/office/officeart/2009/3/layout/HorizontalOrganizationChart"/>
    <dgm:cxn modelId="{CC794E52-82F0-4C9D-A74A-A7CDCD90ADEB}" type="presParOf" srcId="{59EA52D4-BD38-4E96-9215-4293D0BCFF0C}" destId="{12D0E14C-9966-4DB3-99FE-190BEBC150BE}" srcOrd="5" destOrd="0" presId="urn:microsoft.com/office/officeart/2009/3/layout/HorizontalOrganizationChart"/>
    <dgm:cxn modelId="{5C7839CD-10CF-43EF-8643-19351B08891B}" type="presParOf" srcId="{12D0E14C-9966-4DB3-99FE-190BEBC150BE}" destId="{849783EC-43C6-4339-891A-857EE5EA7BAD}" srcOrd="0" destOrd="0" presId="urn:microsoft.com/office/officeart/2009/3/layout/HorizontalOrganizationChart"/>
    <dgm:cxn modelId="{6C5AA254-BDDC-4114-8542-DD4594618590}" type="presParOf" srcId="{849783EC-43C6-4339-891A-857EE5EA7BAD}" destId="{C191146A-8B1E-4B51-A471-4CC434F056A4}" srcOrd="0" destOrd="0" presId="urn:microsoft.com/office/officeart/2009/3/layout/HorizontalOrganizationChart"/>
    <dgm:cxn modelId="{6F805793-D011-423C-8562-9DAA51967B0B}" type="presParOf" srcId="{849783EC-43C6-4339-891A-857EE5EA7BAD}" destId="{E7E08A03-89E7-4E7B-BD9A-8D9862A75B62}" srcOrd="1" destOrd="0" presId="urn:microsoft.com/office/officeart/2009/3/layout/HorizontalOrganizationChart"/>
    <dgm:cxn modelId="{E77EC438-9526-4F5A-B589-93A917D16335}" type="presParOf" srcId="{12D0E14C-9966-4DB3-99FE-190BEBC150BE}" destId="{01D70AA1-0FCD-4004-80F9-D785C10F259E}" srcOrd="1" destOrd="0" presId="urn:microsoft.com/office/officeart/2009/3/layout/HorizontalOrganizationChart"/>
    <dgm:cxn modelId="{0B5FE1F2-0FDA-4EC0-B5AC-7D8F4753E29A}" type="presParOf" srcId="{12D0E14C-9966-4DB3-99FE-190BEBC150BE}" destId="{7783AD07-F414-4336-B50F-6E0CA63B790E}" srcOrd="2" destOrd="0" presId="urn:microsoft.com/office/officeart/2009/3/layout/HorizontalOrganizationChart"/>
    <dgm:cxn modelId="{C0F97008-71D6-4D08-9411-07DEEC173F12}" type="presParOf" srcId="{E575FC27-9AFE-428C-8637-D34334839FBC}" destId="{CE96978D-DC90-46F0-979B-8DF3F2BF8607}" srcOrd="2" destOrd="0" presId="urn:microsoft.com/office/officeart/2009/3/layout/HorizontalOrganizationChart"/>
    <dgm:cxn modelId="{088085F2-AD9B-4F2C-BF14-86ABDE565D51}" type="presParOf" srcId="{E059C471-5440-42C9-8D99-B84B1DD5836B}" destId="{7CA900AA-4DFF-47A1-BA80-9E53BD09889A}" srcOrd="8" destOrd="0" presId="urn:microsoft.com/office/officeart/2009/3/layout/HorizontalOrganizationChart"/>
    <dgm:cxn modelId="{9956D79C-6D94-4362-9C0B-5A5AB8C8B7E2}" type="presParOf" srcId="{E059C471-5440-42C9-8D99-B84B1DD5836B}" destId="{74425E9D-FC52-4EB7-AF03-B9AA82E1A71F}" srcOrd="9" destOrd="0" presId="urn:microsoft.com/office/officeart/2009/3/layout/HorizontalOrganizationChart"/>
    <dgm:cxn modelId="{949B7048-1927-42CB-A4D1-E465326933CF}" type="presParOf" srcId="{74425E9D-FC52-4EB7-AF03-B9AA82E1A71F}" destId="{539689FB-8CB6-412F-ADEE-5C364AC1CD45}" srcOrd="0" destOrd="0" presId="urn:microsoft.com/office/officeart/2009/3/layout/HorizontalOrganizationChart"/>
    <dgm:cxn modelId="{06419C8B-1B46-4C5F-9221-7305DD0AC372}" type="presParOf" srcId="{539689FB-8CB6-412F-ADEE-5C364AC1CD45}" destId="{347AE624-3C77-4062-987A-8AA11C987659}" srcOrd="0" destOrd="0" presId="urn:microsoft.com/office/officeart/2009/3/layout/HorizontalOrganizationChart"/>
    <dgm:cxn modelId="{39A09A30-D029-431E-AF54-9D8122FDBC02}" type="presParOf" srcId="{539689FB-8CB6-412F-ADEE-5C364AC1CD45}" destId="{ED0F7B54-8EB0-4B91-A4F2-286F0EBB4429}" srcOrd="1" destOrd="0" presId="urn:microsoft.com/office/officeart/2009/3/layout/HorizontalOrganizationChart"/>
    <dgm:cxn modelId="{BF28D612-4E01-4C58-879D-68EFB31E0E5F}" type="presParOf" srcId="{74425E9D-FC52-4EB7-AF03-B9AA82E1A71F}" destId="{EF447B1F-19E3-42A1-AA11-75BDD09AA479}" srcOrd="1" destOrd="0" presId="urn:microsoft.com/office/officeart/2009/3/layout/HorizontalOrganizationChart"/>
    <dgm:cxn modelId="{B5704750-27A1-4480-AA0C-B9A5873CF3EA}" type="presParOf" srcId="{EF447B1F-19E3-42A1-AA11-75BDD09AA479}" destId="{BC551935-F264-4278-94FA-E94F0AC7A686}" srcOrd="0" destOrd="0" presId="urn:microsoft.com/office/officeart/2009/3/layout/HorizontalOrganizationChart"/>
    <dgm:cxn modelId="{50E422A4-A5FF-4762-BD89-C7541E2B4449}" type="presParOf" srcId="{EF447B1F-19E3-42A1-AA11-75BDD09AA479}" destId="{A9BB34E8-AE18-44D4-92D1-269DDB7E9F0C}" srcOrd="1" destOrd="0" presId="urn:microsoft.com/office/officeart/2009/3/layout/HorizontalOrganizationChart"/>
    <dgm:cxn modelId="{F4538B80-6C15-41A3-96D5-E662860A8673}" type="presParOf" srcId="{A9BB34E8-AE18-44D4-92D1-269DDB7E9F0C}" destId="{25234AE7-4C21-4338-8328-59BAC954276D}" srcOrd="0" destOrd="0" presId="urn:microsoft.com/office/officeart/2009/3/layout/HorizontalOrganizationChart"/>
    <dgm:cxn modelId="{07275FC6-A2FC-4101-B1D4-9699B79243B7}" type="presParOf" srcId="{25234AE7-4C21-4338-8328-59BAC954276D}" destId="{5657FCAB-7B2B-460D-8A41-2563A541D882}" srcOrd="0" destOrd="0" presId="urn:microsoft.com/office/officeart/2009/3/layout/HorizontalOrganizationChart"/>
    <dgm:cxn modelId="{788880F4-1827-4DD6-9EBB-F1ABACBEAED1}" type="presParOf" srcId="{25234AE7-4C21-4338-8328-59BAC954276D}" destId="{8B062AB7-A4A6-4C80-8BB4-25FDABC19C48}" srcOrd="1" destOrd="0" presId="urn:microsoft.com/office/officeart/2009/3/layout/HorizontalOrganizationChart"/>
    <dgm:cxn modelId="{F9A2881D-9399-4BE4-8C60-1208AAE04EA8}" type="presParOf" srcId="{A9BB34E8-AE18-44D4-92D1-269DDB7E9F0C}" destId="{8CAF278B-B963-47A3-8F94-C9B28EE8C524}" srcOrd="1" destOrd="0" presId="urn:microsoft.com/office/officeart/2009/3/layout/HorizontalOrganizationChart"/>
    <dgm:cxn modelId="{1FC03513-4F12-4128-8004-69A593A5417B}" type="presParOf" srcId="{A9BB34E8-AE18-44D4-92D1-269DDB7E9F0C}" destId="{395944FF-D6D4-4698-858B-20BAA84CDCEA}" srcOrd="2" destOrd="0" presId="urn:microsoft.com/office/officeart/2009/3/layout/HorizontalOrganizationChart"/>
    <dgm:cxn modelId="{ED978977-89E3-452E-AB2B-C598E4B9C0A3}" type="presParOf" srcId="{EF447B1F-19E3-42A1-AA11-75BDD09AA479}" destId="{47323ED0-684B-41ED-85A5-A1442BFEA0A3}" srcOrd="2" destOrd="0" presId="urn:microsoft.com/office/officeart/2009/3/layout/HorizontalOrganizationChart"/>
    <dgm:cxn modelId="{58CD930B-6563-41CE-89F9-A430740E3797}" type="presParOf" srcId="{EF447B1F-19E3-42A1-AA11-75BDD09AA479}" destId="{D3CA2BA1-A7C0-4D24-9FFB-984440E511E1}" srcOrd="3" destOrd="0" presId="urn:microsoft.com/office/officeart/2009/3/layout/HorizontalOrganizationChart"/>
    <dgm:cxn modelId="{D46C6844-01EA-45DB-BE5E-5E03CE6FB66A}" type="presParOf" srcId="{D3CA2BA1-A7C0-4D24-9FFB-984440E511E1}" destId="{56C387AA-C94A-4B66-992D-841931197385}" srcOrd="0" destOrd="0" presId="urn:microsoft.com/office/officeart/2009/3/layout/HorizontalOrganizationChart"/>
    <dgm:cxn modelId="{9348A499-E31B-4187-A31B-6D164273CBBE}" type="presParOf" srcId="{56C387AA-C94A-4B66-992D-841931197385}" destId="{3504A0E8-ECA0-4233-9E81-A00E0F92B2D9}" srcOrd="0" destOrd="0" presId="urn:microsoft.com/office/officeart/2009/3/layout/HorizontalOrganizationChart"/>
    <dgm:cxn modelId="{608CBB37-0DD8-49F8-9D9E-2D799ED2AB39}" type="presParOf" srcId="{56C387AA-C94A-4B66-992D-841931197385}" destId="{2F87FC59-46E8-4136-82BB-E73E22E5BD2C}" srcOrd="1" destOrd="0" presId="urn:microsoft.com/office/officeart/2009/3/layout/HorizontalOrganizationChart"/>
    <dgm:cxn modelId="{B551000F-A576-405F-B17B-640F0A152DF1}" type="presParOf" srcId="{D3CA2BA1-A7C0-4D24-9FFB-984440E511E1}" destId="{BB5E2479-928D-46EA-AB98-70D7375FE754}" srcOrd="1" destOrd="0" presId="urn:microsoft.com/office/officeart/2009/3/layout/HorizontalOrganizationChart"/>
    <dgm:cxn modelId="{1C88B27B-B5C7-44E3-98CF-E57083726D53}" type="presParOf" srcId="{D3CA2BA1-A7C0-4D24-9FFB-984440E511E1}" destId="{A19806A3-0894-40F3-91B5-6F79EC315A9E}" srcOrd="2" destOrd="0" presId="urn:microsoft.com/office/officeart/2009/3/layout/HorizontalOrganizationChart"/>
    <dgm:cxn modelId="{D4974D03-0A1D-4C56-9F87-39F42035CCF2}" type="presParOf" srcId="{EF447B1F-19E3-42A1-AA11-75BDD09AA479}" destId="{3F26339E-8232-42FF-B564-679B3ED50779}" srcOrd="4" destOrd="0" presId="urn:microsoft.com/office/officeart/2009/3/layout/HorizontalOrganizationChart"/>
    <dgm:cxn modelId="{6408B3E3-0A1A-46BA-A2AF-599A43F520DB}" type="presParOf" srcId="{EF447B1F-19E3-42A1-AA11-75BDD09AA479}" destId="{8FC4AC2F-F223-48B9-B93F-698B4F0C4549}" srcOrd="5" destOrd="0" presId="urn:microsoft.com/office/officeart/2009/3/layout/HorizontalOrganizationChart"/>
    <dgm:cxn modelId="{81CB08DA-6662-4CC3-89A1-4BB4BAD1E77E}" type="presParOf" srcId="{8FC4AC2F-F223-48B9-B93F-698B4F0C4549}" destId="{C55D9D7F-B5E2-4827-9316-AAC9796C0233}" srcOrd="0" destOrd="0" presId="urn:microsoft.com/office/officeart/2009/3/layout/HorizontalOrganizationChart"/>
    <dgm:cxn modelId="{B5179D43-646F-46D4-A601-4E21EE7EDDD7}" type="presParOf" srcId="{C55D9D7F-B5E2-4827-9316-AAC9796C0233}" destId="{248EFA17-CD36-452D-AE6B-1FC1AC87A00F}" srcOrd="0" destOrd="0" presId="urn:microsoft.com/office/officeart/2009/3/layout/HorizontalOrganizationChart"/>
    <dgm:cxn modelId="{1836AFAC-4FE9-4BBE-9CFD-571F8F044661}" type="presParOf" srcId="{C55D9D7F-B5E2-4827-9316-AAC9796C0233}" destId="{5E806B87-F253-4A42-892C-C7626ADA9104}" srcOrd="1" destOrd="0" presId="urn:microsoft.com/office/officeart/2009/3/layout/HorizontalOrganizationChart"/>
    <dgm:cxn modelId="{A970CD21-7771-4C96-888F-65B4EE7D197B}" type="presParOf" srcId="{8FC4AC2F-F223-48B9-B93F-698B4F0C4549}" destId="{8AEA23C4-9342-4881-AC7E-B4E685453387}" srcOrd="1" destOrd="0" presId="urn:microsoft.com/office/officeart/2009/3/layout/HorizontalOrganizationChart"/>
    <dgm:cxn modelId="{65CBAE12-D313-43BC-A610-9588C01C6B5E}" type="presParOf" srcId="{8FC4AC2F-F223-48B9-B93F-698B4F0C4549}" destId="{B12DC662-35D6-4535-8C8A-3A830DCA78DD}" srcOrd="2" destOrd="0" presId="urn:microsoft.com/office/officeart/2009/3/layout/HorizontalOrganizationChart"/>
    <dgm:cxn modelId="{ECA265C8-F313-4D9D-9D31-88AC5B76CEC4}" type="presParOf" srcId="{74425E9D-FC52-4EB7-AF03-B9AA82E1A71F}" destId="{2609E8EB-6101-4FEC-959A-DB8A013D6713}" srcOrd="2" destOrd="0" presId="urn:microsoft.com/office/officeart/2009/3/layout/HorizontalOrganizationChart"/>
    <dgm:cxn modelId="{DA8D4E56-5A7A-462C-996A-77D812874751}" type="presParOf" srcId="{0BC6ECF6-E33F-4E13-9B9D-3B4F711BE081}" destId="{00BEAF36-E3AA-4455-9291-A102B034D5BB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26339E-8232-42FF-B564-679B3ED50779}">
      <dsp:nvSpPr>
        <dsp:cNvPr id="0" name=""/>
        <dsp:cNvSpPr/>
      </dsp:nvSpPr>
      <dsp:spPr>
        <a:xfrm>
          <a:off x="3544801" y="4387814"/>
          <a:ext cx="4742752" cy="215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42752" y="0"/>
              </a:lnTo>
              <a:lnTo>
                <a:pt x="4742752" y="215704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323ED0-684B-41ED-85A5-A1442BFEA0A3}">
      <dsp:nvSpPr>
        <dsp:cNvPr id="0" name=""/>
        <dsp:cNvSpPr/>
      </dsp:nvSpPr>
      <dsp:spPr>
        <a:xfrm>
          <a:off x="3544801" y="4387814"/>
          <a:ext cx="2937207" cy="2215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37207" y="0"/>
              </a:lnTo>
              <a:lnTo>
                <a:pt x="2937207" y="221516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551935-F264-4278-94FA-E94F0AC7A686}">
      <dsp:nvSpPr>
        <dsp:cNvPr id="0" name=""/>
        <dsp:cNvSpPr/>
      </dsp:nvSpPr>
      <dsp:spPr>
        <a:xfrm>
          <a:off x="3544801" y="4387814"/>
          <a:ext cx="1126600" cy="2215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26600" y="0"/>
              </a:lnTo>
              <a:lnTo>
                <a:pt x="1126600" y="221516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A900AA-4DFF-47A1-BA80-9E53BD09889A}">
      <dsp:nvSpPr>
        <dsp:cNvPr id="0" name=""/>
        <dsp:cNvSpPr/>
      </dsp:nvSpPr>
      <dsp:spPr>
        <a:xfrm>
          <a:off x="1613487" y="2478826"/>
          <a:ext cx="321885" cy="19089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0942" y="0"/>
              </a:lnTo>
              <a:lnTo>
                <a:pt x="160942" y="1908987"/>
              </a:lnTo>
              <a:lnTo>
                <a:pt x="321885" y="1908987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2FBD0B-B815-41DF-9CE2-DE34740F923F}">
      <dsp:nvSpPr>
        <dsp:cNvPr id="0" name=""/>
        <dsp:cNvSpPr/>
      </dsp:nvSpPr>
      <dsp:spPr>
        <a:xfrm>
          <a:off x="3544801" y="3376960"/>
          <a:ext cx="4747814" cy="183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47814" y="0"/>
              </a:lnTo>
              <a:lnTo>
                <a:pt x="4747814" y="183321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6BE011-6E48-41B8-94AF-6E4611EDAF34}">
      <dsp:nvSpPr>
        <dsp:cNvPr id="0" name=""/>
        <dsp:cNvSpPr/>
      </dsp:nvSpPr>
      <dsp:spPr>
        <a:xfrm>
          <a:off x="3544801" y="3376960"/>
          <a:ext cx="2937207" cy="183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37207" y="0"/>
              </a:lnTo>
              <a:lnTo>
                <a:pt x="2937207" y="183321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B6B87A-6617-49AA-9BC2-CE80796F8010}">
      <dsp:nvSpPr>
        <dsp:cNvPr id="0" name=""/>
        <dsp:cNvSpPr/>
      </dsp:nvSpPr>
      <dsp:spPr>
        <a:xfrm>
          <a:off x="3544801" y="3376960"/>
          <a:ext cx="1126600" cy="183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26600" y="0"/>
              </a:lnTo>
              <a:lnTo>
                <a:pt x="1126600" y="183321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EE701F-2BF8-4614-B005-6B2875FE8A7D}">
      <dsp:nvSpPr>
        <dsp:cNvPr id="0" name=""/>
        <dsp:cNvSpPr/>
      </dsp:nvSpPr>
      <dsp:spPr>
        <a:xfrm>
          <a:off x="1613487" y="2478826"/>
          <a:ext cx="321885" cy="8981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0942" y="0"/>
              </a:lnTo>
              <a:lnTo>
                <a:pt x="160942" y="898133"/>
              </a:lnTo>
              <a:lnTo>
                <a:pt x="321885" y="898133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E518F4-A03D-48B3-BB07-3063FC71CE01}">
      <dsp:nvSpPr>
        <dsp:cNvPr id="0" name=""/>
        <dsp:cNvSpPr/>
      </dsp:nvSpPr>
      <dsp:spPr>
        <a:xfrm>
          <a:off x="1613487" y="2384927"/>
          <a:ext cx="328484" cy="93899"/>
        </a:xfrm>
        <a:custGeom>
          <a:avLst/>
          <a:gdLst/>
          <a:ahLst/>
          <a:cxnLst/>
          <a:rect l="0" t="0" r="0" b="0"/>
          <a:pathLst>
            <a:path>
              <a:moveTo>
                <a:pt x="0" y="93899"/>
              </a:moveTo>
              <a:lnTo>
                <a:pt x="167541" y="93899"/>
              </a:lnTo>
              <a:lnTo>
                <a:pt x="167541" y="0"/>
              </a:lnTo>
              <a:lnTo>
                <a:pt x="328484" y="0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16274E-1F73-40B3-BAE7-E86ACC5593BD}">
      <dsp:nvSpPr>
        <dsp:cNvPr id="0" name=""/>
        <dsp:cNvSpPr/>
      </dsp:nvSpPr>
      <dsp:spPr>
        <a:xfrm>
          <a:off x="1613487" y="1498503"/>
          <a:ext cx="321885" cy="980323"/>
        </a:xfrm>
        <a:custGeom>
          <a:avLst/>
          <a:gdLst/>
          <a:ahLst/>
          <a:cxnLst/>
          <a:rect l="0" t="0" r="0" b="0"/>
          <a:pathLst>
            <a:path>
              <a:moveTo>
                <a:pt x="0" y="980323"/>
              </a:moveTo>
              <a:lnTo>
                <a:pt x="160942" y="980323"/>
              </a:lnTo>
              <a:lnTo>
                <a:pt x="160942" y="0"/>
              </a:lnTo>
              <a:lnTo>
                <a:pt x="321885" y="0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B9845-2535-4680-9526-83CCB130407A}">
      <dsp:nvSpPr>
        <dsp:cNvPr id="0" name=""/>
        <dsp:cNvSpPr/>
      </dsp:nvSpPr>
      <dsp:spPr>
        <a:xfrm>
          <a:off x="1613487" y="523478"/>
          <a:ext cx="321885" cy="1955348"/>
        </a:xfrm>
        <a:custGeom>
          <a:avLst/>
          <a:gdLst/>
          <a:ahLst/>
          <a:cxnLst/>
          <a:rect l="0" t="0" r="0" b="0"/>
          <a:pathLst>
            <a:path>
              <a:moveTo>
                <a:pt x="0" y="1955348"/>
              </a:moveTo>
              <a:lnTo>
                <a:pt x="160942" y="1955348"/>
              </a:lnTo>
              <a:lnTo>
                <a:pt x="160942" y="0"/>
              </a:lnTo>
              <a:lnTo>
                <a:pt x="321885" y="0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DB223B-B533-4EA9-B839-F3134B1D6E52}">
      <dsp:nvSpPr>
        <dsp:cNvPr id="0" name=""/>
        <dsp:cNvSpPr/>
      </dsp:nvSpPr>
      <dsp:spPr>
        <a:xfrm>
          <a:off x="4058" y="2075437"/>
          <a:ext cx="1609428" cy="806778"/>
        </a:xfrm>
        <a:prstGeom prst="rect">
          <a:avLst/>
        </a:prstGeom>
        <a:solidFill>
          <a:srgbClr val="FFA725"/>
        </a:solidFill>
        <a:ln w="1905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rPr>
            <a:t>Renee Jenkins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Early Steps Administrator/ IDEA Part C Coordinator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i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(Reports to M. Hajdukiewicz. Bureau Chief)</a:t>
          </a:r>
          <a:endParaRPr lang="en-US" sz="9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58" y="2075437"/>
        <a:ext cx="1609428" cy="806778"/>
      </dsp:txXfrm>
    </dsp:sp>
    <dsp:sp modelId="{7BD07858-0B76-4F10-9F52-5606A5EB69FD}">
      <dsp:nvSpPr>
        <dsp:cNvPr id="0" name=""/>
        <dsp:cNvSpPr/>
      </dsp:nvSpPr>
      <dsp:spPr>
        <a:xfrm>
          <a:off x="1935373" y="126806"/>
          <a:ext cx="1609428" cy="793343"/>
        </a:xfrm>
        <a:prstGeom prst="rect">
          <a:avLst/>
        </a:prstGeom>
        <a:solidFill>
          <a:srgbClr val="FFFF99"/>
        </a:solidFill>
        <a:ln w="1905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Ken Baino</a:t>
          </a:r>
          <a:br>
            <a:rPr lang="en-US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900" i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Data Manager</a:t>
          </a:r>
        </a:p>
      </dsp:txBody>
      <dsp:txXfrm>
        <a:off x="1935373" y="126806"/>
        <a:ext cx="1609428" cy="793343"/>
      </dsp:txXfrm>
    </dsp:sp>
    <dsp:sp modelId="{19D4C454-AC9A-4931-9287-A1DF248BF9BC}">
      <dsp:nvSpPr>
        <dsp:cNvPr id="0" name=""/>
        <dsp:cNvSpPr/>
      </dsp:nvSpPr>
      <dsp:spPr>
        <a:xfrm>
          <a:off x="1935373" y="1121329"/>
          <a:ext cx="1609428" cy="754348"/>
        </a:xfrm>
        <a:prstGeom prst="rect">
          <a:avLst/>
        </a:prstGeom>
        <a:solidFill>
          <a:srgbClr val="FFFF99"/>
        </a:solidFill>
        <a:ln w="1905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Kelly Rogers</a:t>
          </a:r>
          <a:br>
            <a:rPr lang="en-US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900" i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Special Projects Coordinator</a:t>
          </a:r>
          <a:r>
            <a:rPr lang="en-US" sz="900" i="1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/ State </a:t>
          </a:r>
          <a:r>
            <a:rPr lang="en-US" sz="900" i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Parent Consultant</a:t>
          </a:r>
          <a:endParaRPr lang="en-US" sz="9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35373" y="1121329"/>
        <a:ext cx="1609428" cy="754348"/>
      </dsp:txXfrm>
    </dsp:sp>
    <dsp:sp modelId="{522B7EAB-F313-449E-8A76-BEDE23BCCD34}">
      <dsp:nvSpPr>
        <dsp:cNvPr id="0" name=""/>
        <dsp:cNvSpPr/>
      </dsp:nvSpPr>
      <dsp:spPr>
        <a:xfrm>
          <a:off x="1941971" y="2018785"/>
          <a:ext cx="1609428" cy="732283"/>
        </a:xfrm>
        <a:prstGeom prst="rect">
          <a:avLst/>
        </a:prstGeom>
        <a:solidFill>
          <a:srgbClr val="FFFF99"/>
        </a:solidFill>
        <a:ln w="1905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Stephanie McMillon</a:t>
          </a:r>
          <a:br>
            <a:rPr lang="en-US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900" i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Communications Coordinator</a:t>
          </a:r>
        </a:p>
      </dsp:txBody>
      <dsp:txXfrm>
        <a:off x="1941971" y="2018785"/>
        <a:ext cx="1609428" cy="732283"/>
      </dsp:txXfrm>
    </dsp:sp>
    <dsp:sp modelId="{B3121DCC-B322-4E8D-B1C4-113003695FAC}">
      <dsp:nvSpPr>
        <dsp:cNvPr id="0" name=""/>
        <dsp:cNvSpPr/>
      </dsp:nvSpPr>
      <dsp:spPr>
        <a:xfrm>
          <a:off x="1935373" y="3010318"/>
          <a:ext cx="1609428" cy="733284"/>
        </a:xfrm>
        <a:prstGeom prst="rect">
          <a:avLst/>
        </a:prstGeom>
        <a:solidFill>
          <a:srgbClr val="FFFF99"/>
        </a:solidFill>
        <a:ln w="1905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Lakera Reddick</a:t>
          </a:r>
          <a:b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900" i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Supervisor, Quality Assurance, Accountability and Monitoring Unit</a:t>
          </a:r>
        </a:p>
      </dsp:txBody>
      <dsp:txXfrm>
        <a:off x="1935373" y="3010318"/>
        <a:ext cx="1609428" cy="733284"/>
      </dsp:txXfrm>
    </dsp:sp>
    <dsp:sp modelId="{251DF432-F1D3-47C6-873F-15A16F2D38F4}">
      <dsp:nvSpPr>
        <dsp:cNvPr id="0" name=""/>
        <dsp:cNvSpPr/>
      </dsp:nvSpPr>
      <dsp:spPr>
        <a:xfrm>
          <a:off x="3866687" y="3560281"/>
          <a:ext cx="1609428" cy="673962"/>
        </a:xfrm>
        <a:prstGeom prst="rect">
          <a:avLst/>
        </a:prstGeom>
        <a:solidFill>
          <a:srgbClr val="00B8B4"/>
        </a:solidFill>
        <a:ln w="1905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Angela Marcus</a:t>
          </a:r>
          <a:b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900" i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Quality Assurance and Accountability Consultant</a:t>
          </a:r>
          <a:endParaRPr lang="en-US" sz="900" i="1" kern="1200" dirty="0">
            <a:solidFill>
              <a:schemeClr val="tx1"/>
            </a:solidFill>
          </a:endParaRPr>
        </a:p>
      </dsp:txBody>
      <dsp:txXfrm>
        <a:off x="3866687" y="3560281"/>
        <a:ext cx="1609428" cy="673962"/>
      </dsp:txXfrm>
    </dsp:sp>
    <dsp:sp modelId="{C38B467B-E634-41B8-B6C8-0E36204E3D69}">
      <dsp:nvSpPr>
        <dsp:cNvPr id="0" name=""/>
        <dsp:cNvSpPr/>
      </dsp:nvSpPr>
      <dsp:spPr>
        <a:xfrm>
          <a:off x="5677294" y="3560281"/>
          <a:ext cx="1609428" cy="674306"/>
        </a:xfrm>
        <a:prstGeom prst="rect">
          <a:avLst/>
        </a:prstGeom>
        <a:solidFill>
          <a:srgbClr val="00B8B4"/>
        </a:solidFill>
        <a:ln w="1905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Dawn Lynch </a:t>
          </a:r>
          <a:br>
            <a:rPr lang="en-US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900" i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Quality Assurance and Accountability Consultant</a:t>
          </a:r>
        </a:p>
      </dsp:txBody>
      <dsp:txXfrm>
        <a:off x="5677294" y="3560281"/>
        <a:ext cx="1609428" cy="674306"/>
      </dsp:txXfrm>
    </dsp:sp>
    <dsp:sp modelId="{C191146A-8B1E-4B51-A471-4CC434F056A4}">
      <dsp:nvSpPr>
        <dsp:cNvPr id="0" name=""/>
        <dsp:cNvSpPr/>
      </dsp:nvSpPr>
      <dsp:spPr>
        <a:xfrm>
          <a:off x="7487901" y="3560281"/>
          <a:ext cx="1609428" cy="716796"/>
        </a:xfrm>
        <a:prstGeom prst="rect">
          <a:avLst/>
        </a:prstGeom>
        <a:solidFill>
          <a:srgbClr val="00B8B4"/>
        </a:solidFill>
        <a:ln w="1905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Marie Nashatker</a:t>
          </a:r>
          <a:br>
            <a:rPr lang="en-US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900" i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Quality Assurance and Accountability Consultant</a:t>
          </a:r>
          <a:endParaRPr lang="en-US" sz="9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487901" y="3560281"/>
        <a:ext cx="1609428" cy="716796"/>
      </dsp:txXfrm>
    </dsp:sp>
    <dsp:sp modelId="{347AE624-3C77-4062-987A-8AA11C987659}">
      <dsp:nvSpPr>
        <dsp:cNvPr id="0" name=""/>
        <dsp:cNvSpPr/>
      </dsp:nvSpPr>
      <dsp:spPr>
        <a:xfrm>
          <a:off x="1935373" y="3944781"/>
          <a:ext cx="1609428" cy="886065"/>
        </a:xfrm>
        <a:prstGeom prst="rect">
          <a:avLst/>
        </a:prstGeom>
        <a:solidFill>
          <a:srgbClr val="FFFF99"/>
        </a:solidFill>
        <a:ln w="1905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Vacant</a:t>
          </a:r>
          <a:b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900" i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Supervisor, Professional Development and Policy Unit</a:t>
          </a:r>
        </a:p>
      </dsp:txBody>
      <dsp:txXfrm>
        <a:off x="1935373" y="3944781"/>
        <a:ext cx="1609428" cy="886065"/>
      </dsp:txXfrm>
    </dsp:sp>
    <dsp:sp modelId="{5657FCAB-7B2B-460D-8A41-2563A541D882}">
      <dsp:nvSpPr>
        <dsp:cNvPr id="0" name=""/>
        <dsp:cNvSpPr/>
      </dsp:nvSpPr>
      <dsp:spPr>
        <a:xfrm>
          <a:off x="3866687" y="4609330"/>
          <a:ext cx="1609428" cy="651107"/>
        </a:xfrm>
        <a:prstGeom prst="rect">
          <a:avLst/>
        </a:prstGeom>
        <a:solidFill>
          <a:srgbClr val="00B8B4"/>
        </a:solidFill>
        <a:ln w="1905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Kim Porter</a:t>
          </a:r>
          <a:br>
            <a:rPr lang="en-US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900" i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Professional Development and Policy Consultant</a:t>
          </a:r>
        </a:p>
      </dsp:txBody>
      <dsp:txXfrm>
        <a:off x="3866687" y="4609330"/>
        <a:ext cx="1609428" cy="651107"/>
      </dsp:txXfrm>
    </dsp:sp>
    <dsp:sp modelId="{3504A0E8-ECA0-4233-9E81-A00E0F92B2D9}">
      <dsp:nvSpPr>
        <dsp:cNvPr id="0" name=""/>
        <dsp:cNvSpPr/>
      </dsp:nvSpPr>
      <dsp:spPr>
        <a:xfrm>
          <a:off x="5677294" y="4609330"/>
          <a:ext cx="1609428" cy="660517"/>
        </a:xfrm>
        <a:prstGeom prst="rect">
          <a:avLst/>
        </a:prstGeom>
        <a:solidFill>
          <a:srgbClr val="00B8B4"/>
        </a:solidFill>
        <a:ln w="1905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Vacant</a:t>
          </a:r>
          <a:br>
            <a:rPr lang="en-US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900" i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Professional Development and Policy Consultant</a:t>
          </a:r>
          <a:endParaRPr lang="en-US" sz="9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77294" y="4609330"/>
        <a:ext cx="1609428" cy="660517"/>
      </dsp:txXfrm>
    </dsp:sp>
    <dsp:sp modelId="{248EFA17-CD36-452D-AE6B-1FC1AC87A00F}">
      <dsp:nvSpPr>
        <dsp:cNvPr id="0" name=""/>
        <dsp:cNvSpPr/>
      </dsp:nvSpPr>
      <dsp:spPr>
        <a:xfrm>
          <a:off x="7431636" y="4603518"/>
          <a:ext cx="1711836" cy="677447"/>
        </a:xfrm>
        <a:prstGeom prst="rect">
          <a:avLst/>
        </a:prstGeom>
        <a:solidFill>
          <a:srgbClr val="00B8B4"/>
        </a:solidFill>
        <a:ln w="1905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Vacant</a:t>
          </a:r>
          <a:br>
            <a:rPr lang="en-US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900" i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Professional Development and Policy Consultant</a:t>
          </a:r>
          <a:endParaRPr lang="en-US" sz="9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431636" y="4603518"/>
        <a:ext cx="1711836" cy="6774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43D7D66-7FE4-458D-A140-929690CEECA0}" type="datetimeFigureOut">
              <a:rPr lang="en-US" smtClean="0"/>
              <a:t>1/8/2018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28961BD3-1E6E-4E36-883E-1238C99574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745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61BD3-1E6E-4E36-883E-1238C995744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78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F77B05-3EDA-42A0-85F8-D2DAC2B7F16A}" type="datetime1">
              <a:rPr lang="en-US" smtClean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343CD2-BF05-48B0-9CCA-CC78B37A087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32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20E18-DA9B-41DC-8E5F-43BE0F13EC0C}" type="datetime1">
              <a:rPr lang="en-US" smtClean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CD2-BF05-48B0-9CCA-CC78B37A08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10A52-D1D5-450C-ACB7-89286A6568D8}" type="datetime1">
              <a:rPr lang="en-US" smtClean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CD2-BF05-48B0-9CCA-CC78B37A08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002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68784-26B6-43BA-ABCB-3C158C53D264}" type="datetime1">
              <a:rPr lang="en-US" smtClean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CD2-BF05-48B0-9CCA-CC78B37A08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76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BD31-9DAE-416B-8BE4-01E566755EEC}" type="datetime1">
              <a:rPr lang="en-US" smtClean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CD2-BF05-48B0-9CCA-CC78B37A087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23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27C8-95CD-400B-A922-A844740143E2}" type="datetime1">
              <a:rPr lang="en-US" smtClean="0"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CD2-BF05-48B0-9CCA-CC78B37A08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91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69FA-87C4-451A-92A1-184E9932E91F}" type="datetime1">
              <a:rPr lang="en-US" smtClean="0"/>
              <a:t>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CD2-BF05-48B0-9CCA-CC78B37A08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34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3FA9-BD47-46E5-B9C6-F6EB18EF0F30}" type="datetime1">
              <a:rPr lang="en-US" smtClean="0"/>
              <a:t>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CD2-BF05-48B0-9CCA-CC78B37A08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57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464D-7A13-47C7-9AF6-E08C763CCD45}" type="datetime1">
              <a:rPr lang="en-US" smtClean="0"/>
              <a:t>1/8/2018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CD2-BF05-48B0-9CCA-CC78B37A08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842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2317-2E20-4BA1-91D9-71FDA17E3605}" type="datetime1">
              <a:rPr lang="en-US" smtClean="0"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CD2-BF05-48B0-9CCA-CC78B37A08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9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3084-ECC6-4720-99B4-2FEA5C512FA6}" type="datetime1">
              <a:rPr lang="en-US" smtClean="0"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CD2-BF05-48B0-9CCA-CC78B37A08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750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A823DF9-096B-41C6-8D47-020A1AE03515}" type="datetime1">
              <a:rPr lang="en-US" smtClean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F343CD2-BF05-48B0-9CCA-CC78B37A08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474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31576" y="445348"/>
            <a:ext cx="8560692" cy="660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Early Steps Structure</a:t>
            </a:r>
          </a:p>
        </p:txBody>
      </p:sp>
      <p:graphicFrame>
        <p:nvGraphicFramePr>
          <p:cNvPr id="6" name="Content Placeholder 5" descr="Horizontal Organization Chart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961808"/>
              </p:ext>
            </p:extLst>
          </p:nvPr>
        </p:nvGraphicFramePr>
        <p:xfrm>
          <a:off x="2401462" y="1105748"/>
          <a:ext cx="9203797" cy="5413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6735099" y="3152981"/>
            <a:ext cx="1681268" cy="667175"/>
          </a:xfrm>
          <a:prstGeom prst="rect">
            <a:avLst/>
          </a:prstGeom>
          <a:solidFill>
            <a:srgbClr val="C3D5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Rumph </a:t>
            </a:r>
            <a:b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Manager </a:t>
            </a:r>
          </a:p>
          <a:p>
            <a:pPr algn="ctr"/>
            <a:r>
              <a:rPr lang="en-U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(Reports to Mary Hilton, Business Unit)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750" y="2253826"/>
            <a:ext cx="1685131" cy="675639"/>
          </a:xfrm>
          <a:prstGeom prst="rect">
            <a:avLst/>
          </a:prstGeom>
          <a:solidFill>
            <a:srgbClr val="C3D5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Robin Masterson</a:t>
            </a:r>
          </a:p>
          <a:p>
            <a:pPr algn="ctr"/>
            <a:r>
              <a:rPr lang="en-U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Manager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Reports to M. Hajdukiewicz, Bureau Chief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9157862" y="3147057"/>
            <a:ext cx="1705902" cy="667175"/>
          </a:xfrm>
          <a:prstGeom prst="rect">
            <a:avLst/>
          </a:prstGeom>
          <a:solidFill>
            <a:srgbClr val="C3D5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</a:t>
            </a:r>
            <a:b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Manager</a:t>
            </a:r>
          </a:p>
          <a:p>
            <a:pPr lvl="0" algn="ctr"/>
            <a:r>
              <a:rPr lang="en-U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(Reports to Mary Hilton, Business Unit)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16" y="284481"/>
            <a:ext cx="990600" cy="11218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4466" y="84971"/>
            <a:ext cx="2277533" cy="115384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931083" y="2008293"/>
            <a:ext cx="1705902" cy="667175"/>
          </a:xfrm>
          <a:prstGeom prst="rect">
            <a:avLst/>
          </a:prstGeom>
          <a:solidFill>
            <a:srgbClr val="FFD3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Carole West</a:t>
            </a:r>
            <a:b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Specialist</a:t>
            </a:r>
          </a:p>
          <a:p>
            <a:pPr lvl="0" algn="ctr"/>
            <a:r>
              <a:rPr lang="en-U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17548513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zation chart" id="{86F83757-63D6-4200-A099-F4D872C1C90C}" vid="{2DF527C1-BAC7-4FBE-8E46-DBF38332A78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FD3B83F-B347-4BD4-AC9A-9582988509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Organization chart</Template>
  <TotalTime>0</TotalTime>
  <Words>64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Corbel</vt:lpstr>
      <vt:lpstr>Basis</vt:lpstr>
      <vt:lpstr>Early Steps Structure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2018-01-02T14:55:59Z</dcterms:created>
  <dcterms:modified xsi:type="dcterms:W3CDTF">2018-01-08T20:56:54Z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TC040010719991</vt:lpwstr>
  </property>
</Properties>
</file>